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314" r:id="rId2"/>
    <p:sldId id="407" r:id="rId3"/>
    <p:sldId id="408" r:id="rId4"/>
    <p:sldId id="409" r:id="rId5"/>
    <p:sldId id="410" r:id="rId6"/>
    <p:sldId id="411" r:id="rId7"/>
    <p:sldId id="414" r:id="rId8"/>
    <p:sldId id="415" r:id="rId9"/>
    <p:sldId id="315" r:id="rId10"/>
    <p:sldId id="316" r:id="rId11"/>
    <p:sldId id="317" r:id="rId12"/>
    <p:sldId id="318" r:id="rId13"/>
    <p:sldId id="320" r:id="rId14"/>
    <p:sldId id="416" r:id="rId15"/>
    <p:sldId id="417" r:id="rId16"/>
    <p:sldId id="418" r:id="rId17"/>
    <p:sldId id="419" r:id="rId18"/>
    <p:sldId id="397" r:id="rId19"/>
    <p:sldId id="326" r:id="rId20"/>
    <p:sldId id="327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59" r:id="rId59"/>
    <p:sldId id="460" r:id="rId60"/>
    <p:sldId id="461" r:id="rId61"/>
    <p:sldId id="462" r:id="rId62"/>
    <p:sldId id="463" r:id="rId63"/>
    <p:sldId id="464" r:id="rId64"/>
    <p:sldId id="465" r:id="rId65"/>
    <p:sldId id="466" r:id="rId66"/>
    <p:sldId id="467" r:id="rId67"/>
    <p:sldId id="468" r:id="rId68"/>
    <p:sldId id="469" r:id="rId69"/>
    <p:sldId id="470" r:id="rId70"/>
    <p:sldId id="479" r:id="rId71"/>
    <p:sldId id="480" r:id="rId72"/>
    <p:sldId id="473" r:id="rId73"/>
    <p:sldId id="474" r:id="rId74"/>
    <p:sldId id="475" r:id="rId75"/>
    <p:sldId id="476" r:id="rId76"/>
    <p:sldId id="477" r:id="rId77"/>
    <p:sldId id="478" r:id="rId78"/>
    <p:sldId id="481" r:id="rId79"/>
    <p:sldId id="482" r:id="rId80"/>
    <p:sldId id="483" r:id="rId81"/>
    <p:sldId id="485" r:id="rId82"/>
    <p:sldId id="487" r:id="rId83"/>
    <p:sldId id="488" r:id="rId84"/>
    <p:sldId id="490" r:id="rId85"/>
    <p:sldId id="398" r:id="rId86"/>
  </p:sldIdLst>
  <p:sldSz cx="9144000" cy="6858000" type="screen4x3"/>
  <p:notesSz cx="6662738" cy="98202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9" autoAdjust="0"/>
    <p:restoredTop sz="94665" autoAdjust="0"/>
  </p:normalViewPr>
  <p:slideViewPr>
    <p:cSldViewPr>
      <p:cViewPr varScale="1">
        <p:scale>
          <a:sx n="156" d="100"/>
          <a:sy n="156" d="100"/>
        </p:scale>
        <p:origin x="2100" y="144"/>
      </p:cViewPr>
      <p:guideLst>
        <p:guide orient="horz" pos="20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687" y="-8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5.xml"/><Relationship Id="rId18" Type="http://schemas.openxmlformats.org/officeDocument/2006/relationships/slide" Target="slides/slide43.xml"/><Relationship Id="rId26" Type="http://schemas.openxmlformats.org/officeDocument/2006/relationships/slide" Target="slides/slide73.xml"/><Relationship Id="rId3" Type="http://schemas.openxmlformats.org/officeDocument/2006/relationships/slide" Target="slides/slide7.xml"/><Relationship Id="rId21" Type="http://schemas.openxmlformats.org/officeDocument/2006/relationships/slide" Target="slides/slide52.xml"/><Relationship Id="rId7" Type="http://schemas.openxmlformats.org/officeDocument/2006/relationships/slide" Target="slides/slide11.xml"/><Relationship Id="rId12" Type="http://schemas.openxmlformats.org/officeDocument/2006/relationships/slide" Target="slides/slide23.xml"/><Relationship Id="rId17" Type="http://schemas.openxmlformats.org/officeDocument/2006/relationships/slide" Target="slides/slide40.xml"/><Relationship Id="rId25" Type="http://schemas.openxmlformats.org/officeDocument/2006/relationships/slide" Target="slides/slide71.xml"/><Relationship Id="rId2" Type="http://schemas.openxmlformats.org/officeDocument/2006/relationships/slide" Target="slides/slide3.xml"/><Relationship Id="rId16" Type="http://schemas.openxmlformats.org/officeDocument/2006/relationships/slide" Target="slides/slide38.xml"/><Relationship Id="rId20" Type="http://schemas.openxmlformats.org/officeDocument/2006/relationships/slide" Target="slides/slide51.xml"/><Relationship Id="rId29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1" Type="http://schemas.openxmlformats.org/officeDocument/2006/relationships/slide" Target="slides/slide20.xml"/><Relationship Id="rId24" Type="http://schemas.openxmlformats.org/officeDocument/2006/relationships/slide" Target="slides/slide70.xml"/><Relationship Id="rId5" Type="http://schemas.openxmlformats.org/officeDocument/2006/relationships/slide" Target="slides/slide9.xml"/><Relationship Id="rId15" Type="http://schemas.openxmlformats.org/officeDocument/2006/relationships/slide" Target="slides/slide35.xml"/><Relationship Id="rId23" Type="http://schemas.openxmlformats.org/officeDocument/2006/relationships/slide" Target="slides/slide63.xml"/><Relationship Id="rId28" Type="http://schemas.openxmlformats.org/officeDocument/2006/relationships/slide" Target="slides/slide78.xml"/><Relationship Id="rId10" Type="http://schemas.openxmlformats.org/officeDocument/2006/relationships/slide" Target="slides/slide19.xml"/><Relationship Id="rId19" Type="http://schemas.openxmlformats.org/officeDocument/2006/relationships/slide" Target="slides/slide49.xml"/><Relationship Id="rId31" Type="http://schemas.openxmlformats.org/officeDocument/2006/relationships/slide" Target="slides/slide81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8.xml"/><Relationship Id="rId22" Type="http://schemas.openxmlformats.org/officeDocument/2006/relationships/slide" Target="slides/slide60.xml"/><Relationship Id="rId27" Type="http://schemas.openxmlformats.org/officeDocument/2006/relationships/slide" Target="slides/slide76.xml"/><Relationship Id="rId30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1F33021-FB50-4722-AD4C-4649C0B46D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64B323A-BC83-481A-B605-42E525C9D5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3573636-A80E-4A74-B5AB-4F83414C429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9915250-1F81-485B-99A2-F7609F2EEC0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000" b="0" i="1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DAB83653-DB92-4818-AB43-7E3C186981F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9781F81-9865-4A33-A7AE-5D66D540A0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AE93776-1ECA-4DA5-A78A-C7030CEF18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F6E05A9-519E-4E0D-9141-2D5DF230C69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1063" y="741363"/>
            <a:ext cx="4899025" cy="3671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08221690-EA3D-443A-9248-E18AE2CED7D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7413" y="4664075"/>
            <a:ext cx="488632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7954FAAD-D6C4-46E5-B12C-6061D6F2EB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BF8B88F9-4A42-4CD7-B482-4C29EDF86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000" b="0" i="1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4FD1FE26-3379-4023-AF8A-151466D3747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6037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916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79538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3991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1AEAE187-CB16-4158-9136-CF9CACBEAB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21374D8D-A0BD-48CA-8E10-158759D2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D337FB24-17D6-4941-9D91-AE092EDF6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D735DD-F37E-43E3-8E95-58541D47F572}" type="slidenum">
              <a:rPr lang="en-US" altLang="ko-KR" sz="1000"/>
              <a:pPr>
                <a:spcBef>
                  <a:spcPct val="0"/>
                </a:spcBef>
              </a:pPr>
              <a:t>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3E2F4E3-8F6A-4C9B-ACCE-CB040B2444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C4352CDB-53CA-480C-ABDF-9BE470CA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26E1A7CF-375D-4A17-B526-756854DD6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5EEA60A-84EF-49A3-B31F-BF779CA877B0}" type="slidenum">
              <a:rPr lang="en-US" altLang="ko-KR" sz="1000"/>
              <a:pPr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5A403358-4964-4B8E-94E2-7E29B6FC15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0FD35781-4176-4CD9-A6AF-76C53A926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2BD884A5-E2E6-429E-B632-84B3980E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685D5D5-ADDB-4400-B17C-87A225A42F81}" type="slidenum">
              <a:rPr lang="en-US" altLang="ko-KR" sz="1000"/>
              <a:pPr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D8526F02-7863-4F61-9F80-6B782EAAB0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30348B89-4421-4B85-95FE-2BCEE5B9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252EE13-1730-4F66-A5B1-6AAE3FFEC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2CCE235-55F9-42DE-ADB7-1027414A24B2}" type="slidenum">
              <a:rPr lang="en-US" altLang="ko-KR" sz="1000"/>
              <a:pPr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5295ABF7-406C-4ECC-B22E-F98BF4A861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71BBF4C5-4625-47B6-B443-FC4B978D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F9355CC9-9C2F-4A29-ABE8-B0C83D3B4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31DA7E1-42DB-43FD-BF6B-7531B841750A}" type="slidenum">
              <a:rPr lang="en-US" altLang="ko-KR" sz="1000"/>
              <a:pPr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988F4415-D1E2-46E7-BC6F-AC0EA5A7AE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7580320B-36AC-42AF-A5E1-8BECA659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884F82EB-6B94-49B5-96CF-DDF0A359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A60883-2800-4005-B97E-1F964E374E6C}" type="slidenum">
              <a:rPr lang="en-US" altLang="ko-KR" sz="1000"/>
              <a:pPr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DB6DA107-5EBD-4E07-ACF8-CA8AE8BF3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70013588-2991-46D7-A1C7-384FC620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AC20ADE6-B345-494D-BDEE-3DB1EA279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DE0E0FC-2B0D-48B7-B7CC-F5F219084586}" type="slidenum">
              <a:rPr lang="en-US" altLang="ko-KR" sz="1000"/>
              <a:pPr>
                <a:spcBef>
                  <a:spcPct val="0"/>
                </a:spcBef>
              </a:pPr>
              <a:t>15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579F0C40-E006-46CB-8F42-2D7EC714D5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1BB1EA7D-6479-44AC-A58C-8D95B4DD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29C7CD0C-7AF2-472C-AEE0-4C472CF11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B1B6B90-EA63-4262-98F1-B5D92F9C5995}" type="slidenum">
              <a:rPr lang="en-US" altLang="ko-KR" sz="1000"/>
              <a:pPr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70C27998-B0D8-43AF-845A-1482E76095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54FD3CC0-B084-4175-BE92-5D097606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39DEB349-F76A-4A00-9597-4FD5831D6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01A90E7-2718-41E4-8952-ECEEDCB8CC49}" type="slidenum">
              <a:rPr lang="en-US" altLang="ko-KR" sz="1000"/>
              <a:pPr>
                <a:spcBef>
                  <a:spcPct val="0"/>
                </a:spcBef>
              </a:pPr>
              <a:t>17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5F27BB6-0141-44F3-AB54-215368C989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CA603135-7E32-4155-BE65-A902909FE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41ECEF99-082D-4AFB-A097-73A1BD695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98A37D-1528-47FA-889D-EEFC9894E02F}" type="slidenum">
              <a:rPr lang="en-US" altLang="ko-KR" sz="1000"/>
              <a:pPr>
                <a:spcBef>
                  <a:spcPct val="0"/>
                </a:spcBef>
              </a:pPr>
              <a:t>18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A7BAB962-78F9-4956-B3EA-0BA5DA00BF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AE033638-C67F-44E4-9F13-C53326595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0C99F69D-8F28-40A7-ABFD-9E10F42DF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E6AB7A5-5164-4190-86AD-8AC10A0F8102}" type="slidenum">
              <a:rPr lang="en-US" altLang="ko-KR" sz="1000"/>
              <a:pPr>
                <a:spcBef>
                  <a:spcPct val="0"/>
                </a:spcBef>
              </a:pPr>
              <a:t>19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973A9B87-4F13-43C0-832D-34FF53BD78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E90A357B-D99D-4A61-8C05-690F3C1D0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E51974D9-FDDE-4318-9A8F-F24EFB3C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5A91B6F-1678-4FB6-A21B-B9F07F64F0F5}" type="slidenum">
              <a:rPr lang="en-US" altLang="ko-KR" sz="1000"/>
              <a:pPr>
                <a:spcBef>
                  <a:spcPct val="0"/>
                </a:spcBef>
              </a:pPr>
              <a:t>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CDE5D165-6CFB-4B58-8CB9-9D190F711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8F303B10-CAF0-46B6-B2C4-A033D3535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61BD7D23-D49E-4EA6-97A5-4B9D9B2E3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3F143F-F752-47F4-88C2-BFA7DD5D72BC}" type="slidenum">
              <a:rPr lang="en-US" altLang="ko-KR" sz="1000"/>
              <a:pPr>
                <a:spcBef>
                  <a:spcPct val="0"/>
                </a:spcBef>
              </a:pPr>
              <a:t>20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83D35756-31CD-4553-A8E2-C394C1D970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7CF69126-E1E3-4087-BE40-CC2D568C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A5B08116-A4C4-4B1B-9AE8-53F4CA15D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C10C4A3-1D78-4BDA-8488-B5A01CB80B9B}" type="slidenum">
              <a:rPr lang="en-US" altLang="ko-KR" sz="1000"/>
              <a:pPr>
                <a:spcBef>
                  <a:spcPct val="0"/>
                </a:spcBef>
              </a:pPr>
              <a:t>21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>
            <a:extLst>
              <a:ext uri="{FF2B5EF4-FFF2-40B4-BE49-F238E27FC236}">
                <a16:creationId xmlns:a16="http://schemas.microsoft.com/office/drawing/2014/main" id="{61079616-6EE3-4DCC-87A5-039A928504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0179" name="슬라이드 노트 개체 틀 2">
            <a:extLst>
              <a:ext uri="{FF2B5EF4-FFF2-40B4-BE49-F238E27FC236}">
                <a16:creationId xmlns:a16="http://schemas.microsoft.com/office/drawing/2014/main" id="{32D90315-FF61-47A7-9F5F-8142548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0180" name="슬라이드 번호 개체 틀 3">
            <a:extLst>
              <a:ext uri="{FF2B5EF4-FFF2-40B4-BE49-F238E27FC236}">
                <a16:creationId xmlns:a16="http://schemas.microsoft.com/office/drawing/2014/main" id="{A75F6829-472E-456A-BEF1-9745CC215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B979C7E-117D-48D5-BCD9-686C1A038814}" type="slidenum">
              <a:rPr lang="en-US" altLang="ko-KR" sz="1000"/>
              <a:pPr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>
            <a:extLst>
              <a:ext uri="{FF2B5EF4-FFF2-40B4-BE49-F238E27FC236}">
                <a16:creationId xmlns:a16="http://schemas.microsoft.com/office/drawing/2014/main" id="{9B82620D-6DED-4174-BDE8-3C9904605D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2227" name="슬라이드 노트 개체 틀 2">
            <a:extLst>
              <a:ext uri="{FF2B5EF4-FFF2-40B4-BE49-F238E27FC236}">
                <a16:creationId xmlns:a16="http://schemas.microsoft.com/office/drawing/2014/main" id="{AE3143B9-B99E-4989-9F1F-611236D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2228" name="슬라이드 번호 개체 틀 3">
            <a:extLst>
              <a:ext uri="{FF2B5EF4-FFF2-40B4-BE49-F238E27FC236}">
                <a16:creationId xmlns:a16="http://schemas.microsoft.com/office/drawing/2014/main" id="{D6CEEE38-0C27-4146-91FA-3DC848D28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D6FD87-1AD7-4888-990B-0F401523C444}" type="slidenum">
              <a:rPr lang="en-US" altLang="ko-KR" sz="1000"/>
              <a:pPr>
                <a:spcBef>
                  <a:spcPct val="0"/>
                </a:spcBef>
              </a:pPr>
              <a:t>23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>
            <a:extLst>
              <a:ext uri="{FF2B5EF4-FFF2-40B4-BE49-F238E27FC236}">
                <a16:creationId xmlns:a16="http://schemas.microsoft.com/office/drawing/2014/main" id="{A3865736-2D44-4BBA-9F96-C676D60AD9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4275" name="슬라이드 노트 개체 틀 2">
            <a:extLst>
              <a:ext uri="{FF2B5EF4-FFF2-40B4-BE49-F238E27FC236}">
                <a16:creationId xmlns:a16="http://schemas.microsoft.com/office/drawing/2014/main" id="{836CF34C-524F-4F23-8E08-89723727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4276" name="슬라이드 번호 개체 틀 3">
            <a:extLst>
              <a:ext uri="{FF2B5EF4-FFF2-40B4-BE49-F238E27FC236}">
                <a16:creationId xmlns:a16="http://schemas.microsoft.com/office/drawing/2014/main" id="{37ECA9C5-C27D-4725-8DF0-773CF679C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E3759F-69B9-420F-A944-2DDC305496B4}" type="slidenum">
              <a:rPr lang="en-US" altLang="ko-KR" sz="1000"/>
              <a:pPr>
                <a:spcBef>
                  <a:spcPct val="0"/>
                </a:spcBef>
              </a:pPr>
              <a:t>24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>
            <a:extLst>
              <a:ext uri="{FF2B5EF4-FFF2-40B4-BE49-F238E27FC236}">
                <a16:creationId xmlns:a16="http://schemas.microsoft.com/office/drawing/2014/main" id="{3C4320E0-7FC9-44C1-8ED2-6D0AA29AED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6323" name="슬라이드 노트 개체 틀 2">
            <a:extLst>
              <a:ext uri="{FF2B5EF4-FFF2-40B4-BE49-F238E27FC236}">
                <a16:creationId xmlns:a16="http://schemas.microsoft.com/office/drawing/2014/main" id="{F0B73D88-61DC-4640-9004-9A82C631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6324" name="슬라이드 번호 개체 틀 3">
            <a:extLst>
              <a:ext uri="{FF2B5EF4-FFF2-40B4-BE49-F238E27FC236}">
                <a16:creationId xmlns:a16="http://schemas.microsoft.com/office/drawing/2014/main" id="{EB8F2B0C-D721-4910-9495-57AFE5523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6426623-6868-46DC-877C-7CE6EBA8D63B}" type="slidenum">
              <a:rPr lang="en-US" altLang="ko-KR" sz="1000"/>
              <a:pPr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>
            <a:extLst>
              <a:ext uri="{FF2B5EF4-FFF2-40B4-BE49-F238E27FC236}">
                <a16:creationId xmlns:a16="http://schemas.microsoft.com/office/drawing/2014/main" id="{16BBBA0B-81AD-4F27-AD26-970A090EDE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8371" name="슬라이드 노트 개체 틀 2">
            <a:extLst>
              <a:ext uri="{FF2B5EF4-FFF2-40B4-BE49-F238E27FC236}">
                <a16:creationId xmlns:a16="http://schemas.microsoft.com/office/drawing/2014/main" id="{B20C486B-3027-4569-94E2-3545BA133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9770D792-C142-4450-880D-136BB04FA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90601E3-1038-4C8A-A491-DE823E54F187}" type="slidenum">
              <a:rPr lang="en-US" altLang="ko-KR" sz="1000"/>
              <a:pPr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96AAE2E3-8837-4876-89B0-EF9177C89F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0E33FFC4-6031-4262-9AB2-21CBC7C2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8F16DCC4-6B01-48BD-AF5E-66D5B7B72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C46A67A-DF2B-4610-9FFE-F38FC8345822}" type="slidenum">
              <a:rPr lang="en-US" altLang="ko-KR" sz="1000"/>
              <a:pPr>
                <a:spcBef>
                  <a:spcPct val="0"/>
                </a:spcBef>
              </a:pPr>
              <a:t>27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>
            <a:extLst>
              <a:ext uri="{FF2B5EF4-FFF2-40B4-BE49-F238E27FC236}">
                <a16:creationId xmlns:a16="http://schemas.microsoft.com/office/drawing/2014/main" id="{ADD9500F-0109-4C45-A2BC-594240EDF4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2467" name="슬라이드 노트 개체 틀 2">
            <a:extLst>
              <a:ext uri="{FF2B5EF4-FFF2-40B4-BE49-F238E27FC236}">
                <a16:creationId xmlns:a16="http://schemas.microsoft.com/office/drawing/2014/main" id="{4B005EAB-4BC7-496D-93DC-9342ED0A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2468" name="슬라이드 번호 개체 틀 3">
            <a:extLst>
              <a:ext uri="{FF2B5EF4-FFF2-40B4-BE49-F238E27FC236}">
                <a16:creationId xmlns:a16="http://schemas.microsoft.com/office/drawing/2014/main" id="{773EEA85-3934-451F-99C9-AD6573F2D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BEFE8F-4183-4BCE-BD9E-B8E9BE6E6B38}" type="slidenum">
              <a:rPr lang="en-US" altLang="ko-KR" sz="1000"/>
              <a:pPr>
                <a:spcBef>
                  <a:spcPct val="0"/>
                </a:spcBef>
              </a:pPr>
              <a:t>28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>
            <a:extLst>
              <a:ext uri="{FF2B5EF4-FFF2-40B4-BE49-F238E27FC236}">
                <a16:creationId xmlns:a16="http://schemas.microsoft.com/office/drawing/2014/main" id="{836269E5-D598-4C76-8324-0550A45750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4515" name="슬라이드 노트 개체 틀 2">
            <a:extLst>
              <a:ext uri="{FF2B5EF4-FFF2-40B4-BE49-F238E27FC236}">
                <a16:creationId xmlns:a16="http://schemas.microsoft.com/office/drawing/2014/main" id="{8349E464-7A65-4A00-B0E9-77FA426B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4516" name="슬라이드 번호 개체 틀 3">
            <a:extLst>
              <a:ext uri="{FF2B5EF4-FFF2-40B4-BE49-F238E27FC236}">
                <a16:creationId xmlns:a16="http://schemas.microsoft.com/office/drawing/2014/main" id="{248D0FD3-5C7C-4555-AD31-6E0609B4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7ACABDF-407C-49C7-A0E3-B9C24188472C}" type="slidenum">
              <a:rPr lang="en-US" altLang="ko-KR" sz="1000"/>
              <a:pPr>
                <a:spcBef>
                  <a:spcPct val="0"/>
                </a:spcBef>
              </a:pPr>
              <a:t>29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1742CD2C-22B4-401C-9D9E-B3F57E25E6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2BC115D3-086D-47DC-8841-9C6511D9E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E0AC9D20-32C1-449F-BE87-4F9089705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7B23382-5EEE-4ABC-83C8-349BB5232E6E}" type="slidenum">
              <a:rPr lang="en-US" altLang="ko-KR" sz="1000"/>
              <a:pPr>
                <a:spcBef>
                  <a:spcPct val="0"/>
                </a:spcBef>
              </a:pPr>
              <a:t>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>
            <a:extLst>
              <a:ext uri="{FF2B5EF4-FFF2-40B4-BE49-F238E27FC236}">
                <a16:creationId xmlns:a16="http://schemas.microsoft.com/office/drawing/2014/main" id="{797F177B-01CE-4327-9373-65BA61F50C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6563" name="슬라이드 노트 개체 틀 2">
            <a:extLst>
              <a:ext uri="{FF2B5EF4-FFF2-40B4-BE49-F238E27FC236}">
                <a16:creationId xmlns:a16="http://schemas.microsoft.com/office/drawing/2014/main" id="{8AD5B41B-7FD4-43AE-92BA-3411CD6A9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42EF05E2-7325-4BAB-AD30-97BCED374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EDD204-7F48-4480-8579-F9C97301F602}" type="slidenum">
              <a:rPr lang="en-US" altLang="ko-KR" sz="1000"/>
              <a:pPr>
                <a:spcBef>
                  <a:spcPct val="0"/>
                </a:spcBef>
              </a:pPr>
              <a:t>30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FE3B1C95-31B1-4FEF-8814-840E009AE6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02F3E2BC-DAD1-4D0F-B08C-7805582D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63E7A14-69EE-4F1F-923E-E744912C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AD0FC4-1726-4D2E-AC81-98E5BA47AED8}" type="slidenum">
              <a:rPr lang="en-US" altLang="ko-KR" sz="1000"/>
              <a:pPr>
                <a:spcBef>
                  <a:spcPct val="0"/>
                </a:spcBef>
              </a:pPr>
              <a:t>31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>
            <a:extLst>
              <a:ext uri="{FF2B5EF4-FFF2-40B4-BE49-F238E27FC236}">
                <a16:creationId xmlns:a16="http://schemas.microsoft.com/office/drawing/2014/main" id="{6EE4F2BF-D783-489D-A1F5-46F03BF9E7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0659" name="슬라이드 노트 개체 틀 2">
            <a:extLst>
              <a:ext uri="{FF2B5EF4-FFF2-40B4-BE49-F238E27FC236}">
                <a16:creationId xmlns:a16="http://schemas.microsoft.com/office/drawing/2014/main" id="{698B89AA-5611-426E-9F44-DE38F6A7B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0660" name="슬라이드 번호 개체 틀 3">
            <a:extLst>
              <a:ext uri="{FF2B5EF4-FFF2-40B4-BE49-F238E27FC236}">
                <a16:creationId xmlns:a16="http://schemas.microsoft.com/office/drawing/2014/main" id="{46888C8A-C3CD-477F-97CD-B0E0CBFF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FFAEE2A-B284-42FC-A298-C88A2A7778B1}" type="slidenum">
              <a:rPr lang="en-US" altLang="ko-KR" sz="1000"/>
              <a:pPr>
                <a:spcBef>
                  <a:spcPct val="0"/>
                </a:spcBef>
              </a:pPr>
              <a:t>32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>
            <a:extLst>
              <a:ext uri="{FF2B5EF4-FFF2-40B4-BE49-F238E27FC236}">
                <a16:creationId xmlns:a16="http://schemas.microsoft.com/office/drawing/2014/main" id="{913B14C1-472C-4CFE-A0DD-826B18751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2707" name="슬라이드 노트 개체 틀 2">
            <a:extLst>
              <a:ext uri="{FF2B5EF4-FFF2-40B4-BE49-F238E27FC236}">
                <a16:creationId xmlns:a16="http://schemas.microsoft.com/office/drawing/2014/main" id="{F39DCB36-38D3-4CCC-971C-608B8D547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2708" name="슬라이드 번호 개체 틀 3">
            <a:extLst>
              <a:ext uri="{FF2B5EF4-FFF2-40B4-BE49-F238E27FC236}">
                <a16:creationId xmlns:a16="http://schemas.microsoft.com/office/drawing/2014/main" id="{C670BE0A-EB4B-4258-9C11-E9107F8F8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8AE104C-6FBF-4A4A-8B05-40A357739512}" type="slidenum">
              <a:rPr lang="en-US" altLang="ko-KR" sz="1000"/>
              <a:pPr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>
            <a:extLst>
              <a:ext uri="{FF2B5EF4-FFF2-40B4-BE49-F238E27FC236}">
                <a16:creationId xmlns:a16="http://schemas.microsoft.com/office/drawing/2014/main" id="{6675B81B-9641-4A09-B306-414486D0E1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4755" name="슬라이드 노트 개체 틀 2">
            <a:extLst>
              <a:ext uri="{FF2B5EF4-FFF2-40B4-BE49-F238E27FC236}">
                <a16:creationId xmlns:a16="http://schemas.microsoft.com/office/drawing/2014/main" id="{202D3154-A3D8-426F-BE14-9DA175874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4756" name="슬라이드 번호 개체 틀 3">
            <a:extLst>
              <a:ext uri="{FF2B5EF4-FFF2-40B4-BE49-F238E27FC236}">
                <a16:creationId xmlns:a16="http://schemas.microsoft.com/office/drawing/2014/main" id="{DCB49BA4-23B3-4EB7-96B1-FC76A18D5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112EEB4-AEDF-4AA3-81C4-5D9FC2F8C405}" type="slidenum">
              <a:rPr lang="en-US" altLang="ko-KR" sz="1000"/>
              <a:pPr>
                <a:spcBef>
                  <a:spcPct val="0"/>
                </a:spcBef>
              </a:pPr>
              <a:t>34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>
            <a:extLst>
              <a:ext uri="{FF2B5EF4-FFF2-40B4-BE49-F238E27FC236}">
                <a16:creationId xmlns:a16="http://schemas.microsoft.com/office/drawing/2014/main" id="{730ADFC6-4961-41D1-81A2-FC36843FB6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6803" name="슬라이드 노트 개체 틀 2">
            <a:extLst>
              <a:ext uri="{FF2B5EF4-FFF2-40B4-BE49-F238E27FC236}">
                <a16:creationId xmlns:a16="http://schemas.microsoft.com/office/drawing/2014/main" id="{36CAF863-9CCA-463F-91CA-A7486F59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6804" name="슬라이드 번호 개체 틀 3">
            <a:extLst>
              <a:ext uri="{FF2B5EF4-FFF2-40B4-BE49-F238E27FC236}">
                <a16:creationId xmlns:a16="http://schemas.microsoft.com/office/drawing/2014/main" id="{75902BC7-0602-4F08-8CA0-3E174AE53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F40A72-CD06-4544-81A8-6B1C8707F9D7}" type="slidenum">
              <a:rPr lang="en-US" altLang="ko-KR" sz="1000"/>
              <a:pPr>
                <a:spcBef>
                  <a:spcPct val="0"/>
                </a:spcBef>
              </a:pPr>
              <a:t>35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슬라이드 이미지 개체 틀 1">
            <a:extLst>
              <a:ext uri="{FF2B5EF4-FFF2-40B4-BE49-F238E27FC236}">
                <a16:creationId xmlns:a16="http://schemas.microsoft.com/office/drawing/2014/main" id="{C71C922A-2260-479D-A5BB-A40E429A05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8851" name="슬라이드 노트 개체 틀 2">
            <a:extLst>
              <a:ext uri="{FF2B5EF4-FFF2-40B4-BE49-F238E27FC236}">
                <a16:creationId xmlns:a16="http://schemas.microsoft.com/office/drawing/2014/main" id="{39DE38FD-0277-4132-8972-656E7776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8852" name="슬라이드 번호 개체 틀 3">
            <a:extLst>
              <a:ext uri="{FF2B5EF4-FFF2-40B4-BE49-F238E27FC236}">
                <a16:creationId xmlns:a16="http://schemas.microsoft.com/office/drawing/2014/main" id="{CC2F34F8-FA14-4FDA-94CC-5BC74F918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19BE37-0A8F-45D3-A133-1AEFC1063F3C}" type="slidenum">
              <a:rPr lang="en-US" altLang="ko-KR" sz="1000"/>
              <a:pPr>
                <a:spcBef>
                  <a:spcPct val="0"/>
                </a:spcBef>
              </a:pPr>
              <a:t>36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>
            <a:extLst>
              <a:ext uri="{FF2B5EF4-FFF2-40B4-BE49-F238E27FC236}">
                <a16:creationId xmlns:a16="http://schemas.microsoft.com/office/drawing/2014/main" id="{DCA979E9-71F4-4E30-9884-7420738EDA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0899" name="슬라이드 노트 개체 틀 2">
            <a:extLst>
              <a:ext uri="{FF2B5EF4-FFF2-40B4-BE49-F238E27FC236}">
                <a16:creationId xmlns:a16="http://schemas.microsoft.com/office/drawing/2014/main" id="{8C61BD4B-D575-4F8F-93D6-310D1268B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0900" name="슬라이드 번호 개체 틀 3">
            <a:extLst>
              <a:ext uri="{FF2B5EF4-FFF2-40B4-BE49-F238E27FC236}">
                <a16:creationId xmlns:a16="http://schemas.microsoft.com/office/drawing/2014/main" id="{9C16A946-0D96-4116-9ADA-CAD6ABFB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6AC813F-3B0D-4C82-9E22-12A454CDCD66}" type="slidenum">
              <a:rPr lang="en-US" altLang="ko-KR" sz="1000"/>
              <a:pPr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>
            <a:extLst>
              <a:ext uri="{FF2B5EF4-FFF2-40B4-BE49-F238E27FC236}">
                <a16:creationId xmlns:a16="http://schemas.microsoft.com/office/drawing/2014/main" id="{CDFE9F17-F475-4876-8772-AA1A6DAC5B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2947" name="슬라이드 노트 개체 틀 2">
            <a:extLst>
              <a:ext uri="{FF2B5EF4-FFF2-40B4-BE49-F238E27FC236}">
                <a16:creationId xmlns:a16="http://schemas.microsoft.com/office/drawing/2014/main" id="{49099286-DB5D-4A46-940A-0CEAA80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2948" name="슬라이드 번호 개체 틀 3">
            <a:extLst>
              <a:ext uri="{FF2B5EF4-FFF2-40B4-BE49-F238E27FC236}">
                <a16:creationId xmlns:a16="http://schemas.microsoft.com/office/drawing/2014/main" id="{9601B2B4-6217-4796-9DBC-1AEEFEA23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141EA2B-154D-46E1-BBFC-EB1B30348A9A}" type="slidenum">
              <a:rPr lang="en-US" altLang="ko-KR" sz="1000"/>
              <a:pPr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>
            <a:extLst>
              <a:ext uri="{FF2B5EF4-FFF2-40B4-BE49-F238E27FC236}">
                <a16:creationId xmlns:a16="http://schemas.microsoft.com/office/drawing/2014/main" id="{CDE2E6D3-5CBE-4CBF-984C-D7D9962AFF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4995" name="슬라이드 노트 개체 틀 2">
            <a:extLst>
              <a:ext uri="{FF2B5EF4-FFF2-40B4-BE49-F238E27FC236}">
                <a16:creationId xmlns:a16="http://schemas.microsoft.com/office/drawing/2014/main" id="{F9091E53-12A8-4A43-BCDE-62AC3250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4996" name="슬라이드 번호 개체 틀 3">
            <a:extLst>
              <a:ext uri="{FF2B5EF4-FFF2-40B4-BE49-F238E27FC236}">
                <a16:creationId xmlns:a16="http://schemas.microsoft.com/office/drawing/2014/main" id="{24EC5AF2-4B06-407E-9A0B-B20AC6285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DF9CCEB-22BA-476B-97EA-36F045282526}" type="slidenum">
              <a:rPr lang="en-US" altLang="ko-KR" sz="1000"/>
              <a:pPr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76EDA30C-9D73-4C14-A7E6-D0BC8D32AB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A95BCA16-4DEF-4BA1-BCBB-5A4D94C9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033A58E2-291B-4DF1-B676-2FD28D0FD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E088A5F-04EC-49B9-B4BF-C7AC2D6E4668}" type="slidenum">
              <a:rPr lang="en-US" altLang="ko-KR" sz="1000"/>
              <a:pPr>
                <a:spcBef>
                  <a:spcPct val="0"/>
                </a:spcBef>
              </a:pPr>
              <a:t>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>
            <a:extLst>
              <a:ext uri="{FF2B5EF4-FFF2-40B4-BE49-F238E27FC236}">
                <a16:creationId xmlns:a16="http://schemas.microsoft.com/office/drawing/2014/main" id="{E43C1F78-6EFB-4157-93B8-4020BAB159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7043" name="슬라이드 노트 개체 틀 2">
            <a:extLst>
              <a:ext uri="{FF2B5EF4-FFF2-40B4-BE49-F238E27FC236}">
                <a16:creationId xmlns:a16="http://schemas.microsoft.com/office/drawing/2014/main" id="{50E8779B-0F1F-49D8-99D7-2FF393966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7044" name="슬라이드 번호 개체 틀 3">
            <a:extLst>
              <a:ext uri="{FF2B5EF4-FFF2-40B4-BE49-F238E27FC236}">
                <a16:creationId xmlns:a16="http://schemas.microsoft.com/office/drawing/2014/main" id="{25D5D9DF-B247-4E24-9FC6-4162A375E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082263-972F-4BBF-8529-031C42516D5F}" type="slidenum">
              <a:rPr lang="en-US" altLang="ko-KR" sz="1000"/>
              <a:pPr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>
            <a:extLst>
              <a:ext uri="{FF2B5EF4-FFF2-40B4-BE49-F238E27FC236}">
                <a16:creationId xmlns:a16="http://schemas.microsoft.com/office/drawing/2014/main" id="{4D6F9681-2E27-4B60-BA1B-773E3E7684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9091" name="슬라이드 노트 개체 틀 2">
            <a:extLst>
              <a:ext uri="{FF2B5EF4-FFF2-40B4-BE49-F238E27FC236}">
                <a16:creationId xmlns:a16="http://schemas.microsoft.com/office/drawing/2014/main" id="{3E294E25-636D-4801-B40C-70E1BCCE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9092" name="슬라이드 번호 개체 틀 3">
            <a:extLst>
              <a:ext uri="{FF2B5EF4-FFF2-40B4-BE49-F238E27FC236}">
                <a16:creationId xmlns:a16="http://schemas.microsoft.com/office/drawing/2014/main" id="{F75FC0FC-F126-49DC-AAEC-5268B02D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C11EBC-CD06-4B1B-83E8-A070A5F98354}" type="slidenum">
              <a:rPr lang="en-US" altLang="ko-KR" sz="1000"/>
              <a:pPr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>
            <a:extLst>
              <a:ext uri="{FF2B5EF4-FFF2-40B4-BE49-F238E27FC236}">
                <a16:creationId xmlns:a16="http://schemas.microsoft.com/office/drawing/2014/main" id="{1C34B6D4-EB59-4882-850E-CD88765FC1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1139" name="슬라이드 노트 개체 틀 2">
            <a:extLst>
              <a:ext uri="{FF2B5EF4-FFF2-40B4-BE49-F238E27FC236}">
                <a16:creationId xmlns:a16="http://schemas.microsoft.com/office/drawing/2014/main" id="{99E8AF74-7196-47C8-8425-ECDBAC1F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1140" name="슬라이드 번호 개체 틀 3">
            <a:extLst>
              <a:ext uri="{FF2B5EF4-FFF2-40B4-BE49-F238E27FC236}">
                <a16:creationId xmlns:a16="http://schemas.microsoft.com/office/drawing/2014/main" id="{BA46121B-56CA-44AB-8014-9BA2F9BAC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15AB300-DBA3-4A1B-A472-AB56DA752B5D}" type="slidenum">
              <a:rPr lang="en-US" altLang="ko-KR" sz="1000"/>
              <a:pPr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>
            <a:extLst>
              <a:ext uri="{FF2B5EF4-FFF2-40B4-BE49-F238E27FC236}">
                <a16:creationId xmlns:a16="http://schemas.microsoft.com/office/drawing/2014/main" id="{4975B1AE-D0B2-4245-B945-9BC7703AD1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3187" name="슬라이드 노트 개체 틀 2">
            <a:extLst>
              <a:ext uri="{FF2B5EF4-FFF2-40B4-BE49-F238E27FC236}">
                <a16:creationId xmlns:a16="http://schemas.microsoft.com/office/drawing/2014/main" id="{926346BE-8B2F-4A3C-A967-C8E899FB2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3188" name="슬라이드 번호 개체 틀 3">
            <a:extLst>
              <a:ext uri="{FF2B5EF4-FFF2-40B4-BE49-F238E27FC236}">
                <a16:creationId xmlns:a16="http://schemas.microsoft.com/office/drawing/2014/main" id="{B2105556-3769-43F7-ACDF-A16345A62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AA58DB-A396-4D3F-BC33-13CA1DDE79DC}" type="slidenum">
              <a:rPr lang="en-US" altLang="ko-KR" sz="1000"/>
              <a:pPr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>
            <a:extLst>
              <a:ext uri="{FF2B5EF4-FFF2-40B4-BE49-F238E27FC236}">
                <a16:creationId xmlns:a16="http://schemas.microsoft.com/office/drawing/2014/main" id="{B532846E-10F4-4347-975F-A56647D803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5235" name="슬라이드 노트 개체 틀 2">
            <a:extLst>
              <a:ext uri="{FF2B5EF4-FFF2-40B4-BE49-F238E27FC236}">
                <a16:creationId xmlns:a16="http://schemas.microsoft.com/office/drawing/2014/main" id="{A346F4E5-931F-4F1F-B4D2-5108A26FE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5236" name="슬라이드 번호 개체 틀 3">
            <a:extLst>
              <a:ext uri="{FF2B5EF4-FFF2-40B4-BE49-F238E27FC236}">
                <a16:creationId xmlns:a16="http://schemas.microsoft.com/office/drawing/2014/main" id="{267B2E4C-A356-4496-97C3-888B96242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4C75594-5462-4270-8ECA-28B14700C518}" type="slidenum">
              <a:rPr lang="en-US" altLang="ko-KR" sz="1000"/>
              <a:pPr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>
            <a:extLst>
              <a:ext uri="{FF2B5EF4-FFF2-40B4-BE49-F238E27FC236}">
                <a16:creationId xmlns:a16="http://schemas.microsoft.com/office/drawing/2014/main" id="{8C28FE53-62ED-4850-8EB6-77ECFF1B71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7283" name="슬라이드 노트 개체 틀 2">
            <a:extLst>
              <a:ext uri="{FF2B5EF4-FFF2-40B4-BE49-F238E27FC236}">
                <a16:creationId xmlns:a16="http://schemas.microsoft.com/office/drawing/2014/main" id="{BF814701-CE5D-49A9-AB20-69A8A626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7284" name="슬라이드 번호 개체 틀 3">
            <a:extLst>
              <a:ext uri="{FF2B5EF4-FFF2-40B4-BE49-F238E27FC236}">
                <a16:creationId xmlns:a16="http://schemas.microsoft.com/office/drawing/2014/main" id="{E66CB44F-6ADB-4D17-B960-C5223DE23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26C677-381C-443C-91B6-7F88DB601D7A}" type="slidenum">
              <a:rPr lang="en-US" altLang="ko-KR" sz="1000"/>
              <a:pPr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>
            <a:extLst>
              <a:ext uri="{FF2B5EF4-FFF2-40B4-BE49-F238E27FC236}">
                <a16:creationId xmlns:a16="http://schemas.microsoft.com/office/drawing/2014/main" id="{7BCDE57D-71E1-4895-96D2-4E39BA05B4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9331" name="슬라이드 노트 개체 틀 2">
            <a:extLst>
              <a:ext uri="{FF2B5EF4-FFF2-40B4-BE49-F238E27FC236}">
                <a16:creationId xmlns:a16="http://schemas.microsoft.com/office/drawing/2014/main" id="{719CB3E2-DC83-4E8F-B7B5-F5FCE6B4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9332" name="슬라이드 번호 개체 틀 3">
            <a:extLst>
              <a:ext uri="{FF2B5EF4-FFF2-40B4-BE49-F238E27FC236}">
                <a16:creationId xmlns:a16="http://schemas.microsoft.com/office/drawing/2014/main" id="{031A773A-1B76-49BC-A94C-409C1CE9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1DBBE83-E009-4A0B-BF82-1F67FAC4B78B}" type="slidenum">
              <a:rPr lang="en-US" altLang="ko-KR" sz="1000"/>
              <a:pPr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>
            <a:extLst>
              <a:ext uri="{FF2B5EF4-FFF2-40B4-BE49-F238E27FC236}">
                <a16:creationId xmlns:a16="http://schemas.microsoft.com/office/drawing/2014/main" id="{4B586A80-6819-4F06-B04C-E0E49B0A1B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1379" name="슬라이드 노트 개체 틀 2">
            <a:extLst>
              <a:ext uri="{FF2B5EF4-FFF2-40B4-BE49-F238E27FC236}">
                <a16:creationId xmlns:a16="http://schemas.microsoft.com/office/drawing/2014/main" id="{4A533F97-2D50-4C99-A5F1-E1E83C014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1380" name="슬라이드 번호 개체 틀 3">
            <a:extLst>
              <a:ext uri="{FF2B5EF4-FFF2-40B4-BE49-F238E27FC236}">
                <a16:creationId xmlns:a16="http://schemas.microsoft.com/office/drawing/2014/main" id="{F90B2A82-E7D2-481D-B094-B7B4BEAE7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91E275-745F-47BE-884E-F36422C0D0A9}" type="slidenum">
              <a:rPr lang="en-US" altLang="ko-KR" sz="1000"/>
              <a:pPr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>
            <a:extLst>
              <a:ext uri="{FF2B5EF4-FFF2-40B4-BE49-F238E27FC236}">
                <a16:creationId xmlns:a16="http://schemas.microsoft.com/office/drawing/2014/main" id="{592DE429-CB27-4BBA-B4BE-65BD751B6B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3427" name="슬라이드 노트 개체 틀 2">
            <a:extLst>
              <a:ext uri="{FF2B5EF4-FFF2-40B4-BE49-F238E27FC236}">
                <a16:creationId xmlns:a16="http://schemas.microsoft.com/office/drawing/2014/main" id="{D519FF38-4886-4C0B-8875-E18317CC2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3428" name="슬라이드 번호 개체 틀 3">
            <a:extLst>
              <a:ext uri="{FF2B5EF4-FFF2-40B4-BE49-F238E27FC236}">
                <a16:creationId xmlns:a16="http://schemas.microsoft.com/office/drawing/2014/main" id="{C6C7DCD3-E2FA-45FA-9C66-A8578DF96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E4743F0-8847-4664-8271-1AB7DD1D80AC}" type="slidenum">
              <a:rPr lang="en-US" altLang="ko-KR" sz="1000"/>
              <a:pPr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>
            <a:extLst>
              <a:ext uri="{FF2B5EF4-FFF2-40B4-BE49-F238E27FC236}">
                <a16:creationId xmlns:a16="http://schemas.microsoft.com/office/drawing/2014/main" id="{8309B78F-A300-4A7A-849D-0300B12663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5475" name="슬라이드 노트 개체 틀 2">
            <a:extLst>
              <a:ext uri="{FF2B5EF4-FFF2-40B4-BE49-F238E27FC236}">
                <a16:creationId xmlns:a16="http://schemas.microsoft.com/office/drawing/2014/main" id="{12DA2727-C2A1-4332-B62D-880B0AE50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5476" name="슬라이드 번호 개체 틀 3">
            <a:extLst>
              <a:ext uri="{FF2B5EF4-FFF2-40B4-BE49-F238E27FC236}">
                <a16:creationId xmlns:a16="http://schemas.microsoft.com/office/drawing/2014/main" id="{F1CEE12F-447F-4376-A31B-AA15978F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3E4F5FE-1DE1-4E84-B0B9-220E8EDBA861}" type="slidenum">
              <a:rPr lang="en-US" altLang="ko-KR" sz="1000"/>
              <a:pPr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96DBCB78-6E31-4ABF-A294-BA69C5A612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BC9CABE-ADD1-447C-BEE9-759957462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CA05EB34-5518-4DE2-AF54-DC38580DE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970747E-0F00-4C29-B8B4-3746E0AF66C7}" type="slidenum">
              <a:rPr lang="en-US" altLang="ko-KR" sz="1000"/>
              <a:pPr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74C17BBB-A35E-4B64-A006-394B5EB47B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764D1494-C9FD-449E-81D9-E7004CF78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CF1B50C8-5323-4340-9498-67C2E4107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3995964-C661-47E5-B0A5-449AB3C0EB0C}" type="slidenum">
              <a:rPr lang="en-US" altLang="ko-KR" sz="1000"/>
              <a:pPr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>
            <a:extLst>
              <a:ext uri="{FF2B5EF4-FFF2-40B4-BE49-F238E27FC236}">
                <a16:creationId xmlns:a16="http://schemas.microsoft.com/office/drawing/2014/main" id="{FB97AE91-95CA-4CDB-8F93-1158C7FE6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9571" name="슬라이드 노트 개체 틀 2">
            <a:extLst>
              <a:ext uri="{FF2B5EF4-FFF2-40B4-BE49-F238E27FC236}">
                <a16:creationId xmlns:a16="http://schemas.microsoft.com/office/drawing/2014/main" id="{0855E2B1-D9A5-48D0-8A24-E04B5CD7B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9572" name="슬라이드 번호 개체 틀 3">
            <a:extLst>
              <a:ext uri="{FF2B5EF4-FFF2-40B4-BE49-F238E27FC236}">
                <a16:creationId xmlns:a16="http://schemas.microsoft.com/office/drawing/2014/main" id="{F39DB289-6606-4C2C-96FA-3E708FABE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D42308-146D-4ADB-9F59-45280738B4AD}" type="slidenum">
              <a:rPr lang="en-US" altLang="ko-KR" sz="1000"/>
              <a:pPr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>
            <a:extLst>
              <a:ext uri="{FF2B5EF4-FFF2-40B4-BE49-F238E27FC236}">
                <a16:creationId xmlns:a16="http://schemas.microsoft.com/office/drawing/2014/main" id="{B6DEE815-9FE1-42C7-AC4B-372AEC2A08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1619" name="슬라이드 노트 개체 틀 2">
            <a:extLst>
              <a:ext uri="{FF2B5EF4-FFF2-40B4-BE49-F238E27FC236}">
                <a16:creationId xmlns:a16="http://schemas.microsoft.com/office/drawing/2014/main" id="{99246637-C14D-42E8-8A14-143FAD3D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1620" name="슬라이드 번호 개체 틀 3">
            <a:extLst>
              <a:ext uri="{FF2B5EF4-FFF2-40B4-BE49-F238E27FC236}">
                <a16:creationId xmlns:a16="http://schemas.microsoft.com/office/drawing/2014/main" id="{A9D3E2EF-2D4D-430C-9479-42A01220B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AFFA4F8-5F30-43FB-B18A-CDB51F2B5BDD}" type="slidenum">
              <a:rPr lang="en-US" altLang="ko-KR" sz="1000"/>
              <a:pPr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>
            <a:extLst>
              <a:ext uri="{FF2B5EF4-FFF2-40B4-BE49-F238E27FC236}">
                <a16:creationId xmlns:a16="http://schemas.microsoft.com/office/drawing/2014/main" id="{9D67A3D0-629B-42AC-B6D2-BD3F30303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3667" name="슬라이드 노트 개체 틀 2">
            <a:extLst>
              <a:ext uri="{FF2B5EF4-FFF2-40B4-BE49-F238E27FC236}">
                <a16:creationId xmlns:a16="http://schemas.microsoft.com/office/drawing/2014/main" id="{6BFF4A2A-9DA1-4317-820A-1F7F82B5F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3668" name="슬라이드 번호 개체 틀 3">
            <a:extLst>
              <a:ext uri="{FF2B5EF4-FFF2-40B4-BE49-F238E27FC236}">
                <a16:creationId xmlns:a16="http://schemas.microsoft.com/office/drawing/2014/main" id="{39B11CED-6968-495F-8808-0B8626903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F7E83AC-3041-4CC7-9918-CA40918B1E7F}" type="slidenum">
              <a:rPr lang="en-US" altLang="ko-KR" sz="1000"/>
              <a:pPr>
                <a:spcBef>
                  <a:spcPct val="0"/>
                </a:spcBef>
              </a:pPr>
              <a:t>53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>
            <a:extLst>
              <a:ext uri="{FF2B5EF4-FFF2-40B4-BE49-F238E27FC236}">
                <a16:creationId xmlns:a16="http://schemas.microsoft.com/office/drawing/2014/main" id="{A2F25BAF-3624-45AF-849B-6610C973DB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5715" name="슬라이드 노트 개체 틀 2">
            <a:extLst>
              <a:ext uri="{FF2B5EF4-FFF2-40B4-BE49-F238E27FC236}">
                <a16:creationId xmlns:a16="http://schemas.microsoft.com/office/drawing/2014/main" id="{44461A22-424D-4F09-AD59-FF2DFE4F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5716" name="슬라이드 번호 개체 틀 3">
            <a:extLst>
              <a:ext uri="{FF2B5EF4-FFF2-40B4-BE49-F238E27FC236}">
                <a16:creationId xmlns:a16="http://schemas.microsoft.com/office/drawing/2014/main" id="{9CE7575F-96F7-4F0D-99CD-2873AA696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057B54-4A10-4566-BBA1-FA73466297A2}" type="slidenum">
              <a:rPr lang="en-US" altLang="ko-KR" sz="1000"/>
              <a:pPr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>
            <a:extLst>
              <a:ext uri="{FF2B5EF4-FFF2-40B4-BE49-F238E27FC236}">
                <a16:creationId xmlns:a16="http://schemas.microsoft.com/office/drawing/2014/main" id="{83686B51-5A6D-41C7-9A4A-4019584857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7763" name="슬라이드 노트 개체 틀 2">
            <a:extLst>
              <a:ext uri="{FF2B5EF4-FFF2-40B4-BE49-F238E27FC236}">
                <a16:creationId xmlns:a16="http://schemas.microsoft.com/office/drawing/2014/main" id="{46339055-0FB3-4668-9B22-C204C900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7764" name="슬라이드 번호 개체 틀 3">
            <a:extLst>
              <a:ext uri="{FF2B5EF4-FFF2-40B4-BE49-F238E27FC236}">
                <a16:creationId xmlns:a16="http://schemas.microsoft.com/office/drawing/2014/main" id="{34A5EFA7-35A0-45CD-B52C-39AB3AF4B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77B0BD-0537-4EEC-889F-7500BBD10F1D}" type="slidenum">
              <a:rPr lang="en-US" altLang="ko-KR" sz="1000"/>
              <a:pPr>
                <a:spcBef>
                  <a:spcPct val="0"/>
                </a:spcBef>
              </a:pPr>
              <a:t>55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>
            <a:extLst>
              <a:ext uri="{FF2B5EF4-FFF2-40B4-BE49-F238E27FC236}">
                <a16:creationId xmlns:a16="http://schemas.microsoft.com/office/drawing/2014/main" id="{CF7A23CC-7B3A-4CE8-98C2-3222BD31FB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9811" name="슬라이드 노트 개체 틀 2">
            <a:extLst>
              <a:ext uri="{FF2B5EF4-FFF2-40B4-BE49-F238E27FC236}">
                <a16:creationId xmlns:a16="http://schemas.microsoft.com/office/drawing/2014/main" id="{2A0F24E2-FD6D-4952-93C4-2E43384C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9812" name="슬라이드 번호 개체 틀 3">
            <a:extLst>
              <a:ext uri="{FF2B5EF4-FFF2-40B4-BE49-F238E27FC236}">
                <a16:creationId xmlns:a16="http://schemas.microsoft.com/office/drawing/2014/main" id="{60229E7F-3C91-4FCF-8DD8-C2DF4EAA8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8E613B-21DA-41CC-B493-FD4109EA4212}" type="slidenum">
              <a:rPr lang="en-US" altLang="ko-KR" sz="1000"/>
              <a:pPr>
                <a:spcBef>
                  <a:spcPct val="0"/>
                </a:spcBef>
              </a:pPr>
              <a:t>56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>
            <a:extLst>
              <a:ext uri="{FF2B5EF4-FFF2-40B4-BE49-F238E27FC236}">
                <a16:creationId xmlns:a16="http://schemas.microsoft.com/office/drawing/2014/main" id="{F0707E5F-1072-485C-97AA-125155BBCE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1859" name="슬라이드 노트 개체 틀 2">
            <a:extLst>
              <a:ext uri="{FF2B5EF4-FFF2-40B4-BE49-F238E27FC236}">
                <a16:creationId xmlns:a16="http://schemas.microsoft.com/office/drawing/2014/main" id="{A53AEDF0-FA44-435F-8895-34153EBC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1860" name="슬라이드 번호 개체 틀 3">
            <a:extLst>
              <a:ext uri="{FF2B5EF4-FFF2-40B4-BE49-F238E27FC236}">
                <a16:creationId xmlns:a16="http://schemas.microsoft.com/office/drawing/2014/main" id="{1982B6F1-1134-429D-A3CD-E8C66FEB7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EC65E6-C3EC-411A-B1ED-6FC02B3891C4}" type="slidenum">
              <a:rPr lang="en-US" altLang="ko-KR" sz="1000"/>
              <a:pPr>
                <a:spcBef>
                  <a:spcPct val="0"/>
                </a:spcBef>
              </a:pPr>
              <a:t>57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>
            <a:extLst>
              <a:ext uri="{FF2B5EF4-FFF2-40B4-BE49-F238E27FC236}">
                <a16:creationId xmlns:a16="http://schemas.microsoft.com/office/drawing/2014/main" id="{DE347AEE-5420-4C55-A700-EE46E16857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3907" name="슬라이드 노트 개체 틀 2">
            <a:extLst>
              <a:ext uri="{FF2B5EF4-FFF2-40B4-BE49-F238E27FC236}">
                <a16:creationId xmlns:a16="http://schemas.microsoft.com/office/drawing/2014/main" id="{BB954A15-37A1-46F5-A5FA-7DAF1994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3908" name="슬라이드 번호 개체 틀 3">
            <a:extLst>
              <a:ext uri="{FF2B5EF4-FFF2-40B4-BE49-F238E27FC236}">
                <a16:creationId xmlns:a16="http://schemas.microsoft.com/office/drawing/2014/main" id="{2F1609EC-35CB-4114-9B6F-42C4ABCA4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BEC7238-FB88-43B2-8011-A61378579F78}" type="slidenum">
              <a:rPr lang="en-US" altLang="ko-KR" sz="1000"/>
              <a:pPr>
                <a:spcBef>
                  <a:spcPct val="0"/>
                </a:spcBef>
              </a:pPr>
              <a:t>58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>
            <a:extLst>
              <a:ext uri="{FF2B5EF4-FFF2-40B4-BE49-F238E27FC236}">
                <a16:creationId xmlns:a16="http://schemas.microsoft.com/office/drawing/2014/main" id="{C9560CD8-B2FC-4EA8-921D-6693C013FC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5955" name="슬라이드 노트 개체 틀 2">
            <a:extLst>
              <a:ext uri="{FF2B5EF4-FFF2-40B4-BE49-F238E27FC236}">
                <a16:creationId xmlns:a16="http://schemas.microsoft.com/office/drawing/2014/main" id="{7A1686A1-5739-4C88-8513-831496DB1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5956" name="슬라이드 번호 개체 틀 3">
            <a:extLst>
              <a:ext uri="{FF2B5EF4-FFF2-40B4-BE49-F238E27FC236}">
                <a16:creationId xmlns:a16="http://schemas.microsoft.com/office/drawing/2014/main" id="{202F0171-17F2-401B-9536-987DA34D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257C8C8-926F-43E0-A998-C5BB1C19F770}" type="slidenum">
              <a:rPr lang="en-US" altLang="ko-KR" sz="1000"/>
              <a:pPr>
                <a:spcBef>
                  <a:spcPct val="0"/>
                </a:spcBef>
              </a:pPr>
              <a:t>59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A15B0499-3E5C-4ED5-9C9F-A72684C419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195E316-A859-4230-9B22-B6786C9C3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661E65F-5C03-44CE-BB77-D3C6D8E3C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E50EE5E-BC40-48E6-82B0-F5CB0B5753E8}" type="slidenum">
              <a:rPr lang="en-US" altLang="ko-KR" sz="1000"/>
              <a:pPr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>
            <a:extLst>
              <a:ext uri="{FF2B5EF4-FFF2-40B4-BE49-F238E27FC236}">
                <a16:creationId xmlns:a16="http://schemas.microsoft.com/office/drawing/2014/main" id="{474AE1BA-72CB-4274-B5C1-C58921DBA9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8003" name="슬라이드 노트 개체 틀 2">
            <a:extLst>
              <a:ext uri="{FF2B5EF4-FFF2-40B4-BE49-F238E27FC236}">
                <a16:creationId xmlns:a16="http://schemas.microsoft.com/office/drawing/2014/main" id="{337D6FBE-21BB-43CA-9726-FB27155CE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8004" name="슬라이드 번호 개체 틀 3">
            <a:extLst>
              <a:ext uri="{FF2B5EF4-FFF2-40B4-BE49-F238E27FC236}">
                <a16:creationId xmlns:a16="http://schemas.microsoft.com/office/drawing/2014/main" id="{160C39D4-B487-4DF5-84B8-0E137264E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D679314-19CA-4C41-B09C-219BF0C4DC46}" type="slidenum">
              <a:rPr lang="en-US" altLang="ko-KR" sz="1000"/>
              <a:pPr>
                <a:spcBef>
                  <a:spcPct val="0"/>
                </a:spcBef>
              </a:pPr>
              <a:t>60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>
            <a:extLst>
              <a:ext uri="{FF2B5EF4-FFF2-40B4-BE49-F238E27FC236}">
                <a16:creationId xmlns:a16="http://schemas.microsoft.com/office/drawing/2014/main" id="{B17F46F7-2931-4431-B416-0834633785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0051" name="슬라이드 노트 개체 틀 2">
            <a:extLst>
              <a:ext uri="{FF2B5EF4-FFF2-40B4-BE49-F238E27FC236}">
                <a16:creationId xmlns:a16="http://schemas.microsoft.com/office/drawing/2014/main" id="{7037CDBF-46E2-4D30-8CAD-DE34CD3D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0052" name="슬라이드 번호 개체 틀 3">
            <a:extLst>
              <a:ext uri="{FF2B5EF4-FFF2-40B4-BE49-F238E27FC236}">
                <a16:creationId xmlns:a16="http://schemas.microsoft.com/office/drawing/2014/main" id="{69E66E66-6808-4FC7-9D6D-9911B6A86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646B0B-A62C-41B3-97A1-2CD56FEB707D}" type="slidenum">
              <a:rPr lang="en-US" altLang="ko-KR" sz="1000"/>
              <a:pPr>
                <a:spcBef>
                  <a:spcPct val="0"/>
                </a:spcBef>
              </a:pPr>
              <a:t>61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>
            <a:extLst>
              <a:ext uri="{FF2B5EF4-FFF2-40B4-BE49-F238E27FC236}">
                <a16:creationId xmlns:a16="http://schemas.microsoft.com/office/drawing/2014/main" id="{E5EC3D3C-E0C9-40BC-9BD1-856D30223F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2099" name="슬라이드 노트 개체 틀 2">
            <a:extLst>
              <a:ext uri="{FF2B5EF4-FFF2-40B4-BE49-F238E27FC236}">
                <a16:creationId xmlns:a16="http://schemas.microsoft.com/office/drawing/2014/main" id="{29BCDABC-FFE9-4FF2-8093-8FD4EABC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2100" name="슬라이드 번호 개체 틀 3">
            <a:extLst>
              <a:ext uri="{FF2B5EF4-FFF2-40B4-BE49-F238E27FC236}">
                <a16:creationId xmlns:a16="http://schemas.microsoft.com/office/drawing/2014/main" id="{501F07B6-D89F-492E-BB7E-A6E8631C6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7194F9-D42C-4E2B-932E-0AA0BAF3EA45}" type="slidenum">
              <a:rPr lang="en-US" altLang="ko-KR" sz="1000"/>
              <a:pPr>
                <a:spcBef>
                  <a:spcPct val="0"/>
                </a:spcBef>
              </a:pPr>
              <a:t>62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>
            <a:extLst>
              <a:ext uri="{FF2B5EF4-FFF2-40B4-BE49-F238E27FC236}">
                <a16:creationId xmlns:a16="http://schemas.microsoft.com/office/drawing/2014/main" id="{48230AF4-5FF8-4A5A-97C0-AE10442471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4147" name="슬라이드 노트 개체 틀 2">
            <a:extLst>
              <a:ext uri="{FF2B5EF4-FFF2-40B4-BE49-F238E27FC236}">
                <a16:creationId xmlns:a16="http://schemas.microsoft.com/office/drawing/2014/main" id="{3611AB60-D898-48EC-B1F4-E766C7C9D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4148" name="슬라이드 번호 개체 틀 3">
            <a:extLst>
              <a:ext uri="{FF2B5EF4-FFF2-40B4-BE49-F238E27FC236}">
                <a16:creationId xmlns:a16="http://schemas.microsoft.com/office/drawing/2014/main" id="{42DE3B50-A860-4B02-9BAC-05D40F993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2BD192B-0948-4CF5-8C81-2DDE29DBDFA8}" type="slidenum">
              <a:rPr lang="en-US" altLang="ko-KR" sz="1000"/>
              <a:pPr>
                <a:spcBef>
                  <a:spcPct val="0"/>
                </a:spcBef>
              </a:pPr>
              <a:t>63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>
            <a:extLst>
              <a:ext uri="{FF2B5EF4-FFF2-40B4-BE49-F238E27FC236}">
                <a16:creationId xmlns:a16="http://schemas.microsoft.com/office/drawing/2014/main" id="{E119ED86-E2C6-4CFC-A8AD-AE2077467A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6195" name="슬라이드 노트 개체 틀 2">
            <a:extLst>
              <a:ext uri="{FF2B5EF4-FFF2-40B4-BE49-F238E27FC236}">
                <a16:creationId xmlns:a16="http://schemas.microsoft.com/office/drawing/2014/main" id="{952AEA41-F9E5-4820-98D0-62336E8A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6196" name="슬라이드 번호 개체 틀 3">
            <a:extLst>
              <a:ext uri="{FF2B5EF4-FFF2-40B4-BE49-F238E27FC236}">
                <a16:creationId xmlns:a16="http://schemas.microsoft.com/office/drawing/2014/main" id="{1F8F59FB-9185-49E4-AEE8-BC5A1266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B06F864-95DE-4F76-BD2C-69D66D393A74}" type="slidenum">
              <a:rPr lang="en-US" altLang="ko-KR" sz="1000"/>
              <a:pPr>
                <a:spcBef>
                  <a:spcPct val="0"/>
                </a:spcBef>
              </a:pPr>
              <a:t>64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슬라이드 이미지 개체 틀 1">
            <a:extLst>
              <a:ext uri="{FF2B5EF4-FFF2-40B4-BE49-F238E27FC236}">
                <a16:creationId xmlns:a16="http://schemas.microsoft.com/office/drawing/2014/main" id="{40101802-EF8B-4C30-83F2-0587D03B77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8243" name="슬라이드 노트 개체 틀 2">
            <a:extLst>
              <a:ext uri="{FF2B5EF4-FFF2-40B4-BE49-F238E27FC236}">
                <a16:creationId xmlns:a16="http://schemas.microsoft.com/office/drawing/2014/main" id="{944A21B5-00ED-4252-A27F-34D7E23A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8244" name="슬라이드 번호 개체 틀 3">
            <a:extLst>
              <a:ext uri="{FF2B5EF4-FFF2-40B4-BE49-F238E27FC236}">
                <a16:creationId xmlns:a16="http://schemas.microsoft.com/office/drawing/2014/main" id="{A0E875D1-D3E9-447C-AE11-18554D0A8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FCBDBF8-1E47-41CC-B3B2-B32F053C010E}" type="slidenum">
              <a:rPr lang="en-US" altLang="ko-KR" sz="1000"/>
              <a:pPr>
                <a:spcBef>
                  <a:spcPct val="0"/>
                </a:spcBef>
              </a:pPr>
              <a:t>65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슬라이드 이미지 개체 틀 1">
            <a:extLst>
              <a:ext uri="{FF2B5EF4-FFF2-40B4-BE49-F238E27FC236}">
                <a16:creationId xmlns:a16="http://schemas.microsoft.com/office/drawing/2014/main" id="{6FF5CE99-092F-449A-A103-7422A4E2CE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0291" name="슬라이드 노트 개체 틀 2">
            <a:extLst>
              <a:ext uri="{FF2B5EF4-FFF2-40B4-BE49-F238E27FC236}">
                <a16:creationId xmlns:a16="http://schemas.microsoft.com/office/drawing/2014/main" id="{03009090-EF4F-40BB-9495-F7AA867B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0292" name="슬라이드 번호 개체 틀 3">
            <a:extLst>
              <a:ext uri="{FF2B5EF4-FFF2-40B4-BE49-F238E27FC236}">
                <a16:creationId xmlns:a16="http://schemas.microsoft.com/office/drawing/2014/main" id="{CF98D76C-462A-4F2F-8C20-39386BFBE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BFB10DC-15CD-4AAD-92E2-69EC78BAC60C}" type="slidenum">
              <a:rPr lang="en-US" altLang="ko-KR" sz="1000"/>
              <a:pPr>
                <a:spcBef>
                  <a:spcPct val="0"/>
                </a:spcBef>
              </a:pPr>
              <a:t>66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슬라이드 이미지 개체 틀 1">
            <a:extLst>
              <a:ext uri="{FF2B5EF4-FFF2-40B4-BE49-F238E27FC236}">
                <a16:creationId xmlns:a16="http://schemas.microsoft.com/office/drawing/2014/main" id="{8C8ACAF3-966D-43EF-8EA7-086DC58123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2339" name="슬라이드 노트 개체 틀 2">
            <a:extLst>
              <a:ext uri="{FF2B5EF4-FFF2-40B4-BE49-F238E27FC236}">
                <a16:creationId xmlns:a16="http://schemas.microsoft.com/office/drawing/2014/main" id="{6DF1A0E9-5AEA-4D02-BCC4-09544937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2340" name="슬라이드 번호 개체 틀 3">
            <a:extLst>
              <a:ext uri="{FF2B5EF4-FFF2-40B4-BE49-F238E27FC236}">
                <a16:creationId xmlns:a16="http://schemas.microsoft.com/office/drawing/2014/main" id="{11B3BD42-40BB-41C3-8BC3-D1E413741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C5DBAE9-D319-40E4-951A-E912EB0D9755}" type="slidenum">
              <a:rPr lang="en-US" altLang="ko-KR" sz="1000"/>
              <a:pPr>
                <a:spcBef>
                  <a:spcPct val="0"/>
                </a:spcBef>
              </a:pPr>
              <a:t>67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슬라이드 이미지 개체 틀 1">
            <a:extLst>
              <a:ext uri="{FF2B5EF4-FFF2-40B4-BE49-F238E27FC236}">
                <a16:creationId xmlns:a16="http://schemas.microsoft.com/office/drawing/2014/main" id="{1ECBB878-6AFA-4EE7-B0FD-55F9ED5CF5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4387" name="슬라이드 노트 개체 틀 2">
            <a:extLst>
              <a:ext uri="{FF2B5EF4-FFF2-40B4-BE49-F238E27FC236}">
                <a16:creationId xmlns:a16="http://schemas.microsoft.com/office/drawing/2014/main" id="{DEB6585C-B712-4357-804E-892EBD7E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4388" name="슬라이드 번호 개체 틀 3">
            <a:extLst>
              <a:ext uri="{FF2B5EF4-FFF2-40B4-BE49-F238E27FC236}">
                <a16:creationId xmlns:a16="http://schemas.microsoft.com/office/drawing/2014/main" id="{C577D48B-16B1-4CA0-B897-2543D48B0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12E6FEF-9AC0-4FE8-B852-2001F7068748}" type="slidenum">
              <a:rPr lang="en-US" altLang="ko-KR" sz="1000"/>
              <a:pPr>
                <a:spcBef>
                  <a:spcPct val="0"/>
                </a:spcBef>
              </a:pPr>
              <a:t>68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슬라이드 이미지 개체 틀 1">
            <a:extLst>
              <a:ext uri="{FF2B5EF4-FFF2-40B4-BE49-F238E27FC236}">
                <a16:creationId xmlns:a16="http://schemas.microsoft.com/office/drawing/2014/main" id="{2CD16021-7D38-461A-8F9E-DE342A546C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6435" name="슬라이드 노트 개체 틀 2">
            <a:extLst>
              <a:ext uri="{FF2B5EF4-FFF2-40B4-BE49-F238E27FC236}">
                <a16:creationId xmlns:a16="http://schemas.microsoft.com/office/drawing/2014/main" id="{F8976408-E477-4357-86AE-04F96CF7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6436" name="슬라이드 번호 개체 틀 3">
            <a:extLst>
              <a:ext uri="{FF2B5EF4-FFF2-40B4-BE49-F238E27FC236}">
                <a16:creationId xmlns:a16="http://schemas.microsoft.com/office/drawing/2014/main" id="{B5FB3236-60AE-4128-A1BE-0B53A21EE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8A6612-AFFE-4806-87B2-556A1DB97EB5}" type="slidenum">
              <a:rPr lang="en-US" altLang="ko-KR" sz="1000"/>
              <a:pPr>
                <a:spcBef>
                  <a:spcPct val="0"/>
                </a:spcBef>
              </a:pPr>
              <a:t>69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C6AED186-D186-4C86-AB14-2D3B9E299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E500DCDF-A8AD-4D9F-9375-4A4BAA36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54A4B8A9-B0FE-475B-9B26-B6BA26F5C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C6A5FDC-B2CB-4656-8A5B-4BA222F63CD7}" type="slidenum">
              <a:rPr lang="en-US" altLang="ko-KR" sz="1000"/>
              <a:pPr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슬라이드 이미지 개체 틀 1">
            <a:extLst>
              <a:ext uri="{FF2B5EF4-FFF2-40B4-BE49-F238E27FC236}">
                <a16:creationId xmlns:a16="http://schemas.microsoft.com/office/drawing/2014/main" id="{053B0EC7-2C71-47CA-98C1-8B55558E33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8483" name="슬라이드 노트 개체 틀 2">
            <a:extLst>
              <a:ext uri="{FF2B5EF4-FFF2-40B4-BE49-F238E27FC236}">
                <a16:creationId xmlns:a16="http://schemas.microsoft.com/office/drawing/2014/main" id="{D43DE5DF-537F-4A33-A95C-E5CAC4BE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8484" name="슬라이드 번호 개체 틀 3">
            <a:extLst>
              <a:ext uri="{FF2B5EF4-FFF2-40B4-BE49-F238E27FC236}">
                <a16:creationId xmlns:a16="http://schemas.microsoft.com/office/drawing/2014/main" id="{AFB7D324-7068-4156-9556-4D0FE7F02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5CFFEB-8E26-4D92-ACCF-17B146A942D6}" type="slidenum">
              <a:rPr lang="en-US" altLang="ko-KR" sz="1000"/>
              <a:pPr>
                <a:spcBef>
                  <a:spcPct val="0"/>
                </a:spcBef>
              </a:pPr>
              <a:t>70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>
            <a:extLst>
              <a:ext uri="{FF2B5EF4-FFF2-40B4-BE49-F238E27FC236}">
                <a16:creationId xmlns:a16="http://schemas.microsoft.com/office/drawing/2014/main" id="{B77DE53A-945F-4317-BFA9-61657BA59A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0531" name="슬라이드 노트 개체 틀 2">
            <a:extLst>
              <a:ext uri="{FF2B5EF4-FFF2-40B4-BE49-F238E27FC236}">
                <a16:creationId xmlns:a16="http://schemas.microsoft.com/office/drawing/2014/main" id="{5834028A-4508-4436-99FF-65EBD1348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0532" name="슬라이드 번호 개체 틀 3">
            <a:extLst>
              <a:ext uri="{FF2B5EF4-FFF2-40B4-BE49-F238E27FC236}">
                <a16:creationId xmlns:a16="http://schemas.microsoft.com/office/drawing/2014/main" id="{DF531600-DFB0-4B56-924F-4F51D08F1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6A2AF48-E632-4718-BF80-C1D3DDB3F839}" type="slidenum">
              <a:rPr lang="en-US" altLang="ko-KR" sz="1000"/>
              <a:pPr>
                <a:spcBef>
                  <a:spcPct val="0"/>
                </a:spcBef>
              </a:pPr>
              <a:t>71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>
            <a:extLst>
              <a:ext uri="{FF2B5EF4-FFF2-40B4-BE49-F238E27FC236}">
                <a16:creationId xmlns:a16="http://schemas.microsoft.com/office/drawing/2014/main" id="{760F9B04-9338-4B13-BAB6-C25D93FC54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2579" name="슬라이드 노트 개체 틀 2">
            <a:extLst>
              <a:ext uri="{FF2B5EF4-FFF2-40B4-BE49-F238E27FC236}">
                <a16:creationId xmlns:a16="http://schemas.microsoft.com/office/drawing/2014/main" id="{C76D6DD6-E1DE-480A-A7B1-C0751C845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2580" name="슬라이드 번호 개체 틀 3">
            <a:extLst>
              <a:ext uri="{FF2B5EF4-FFF2-40B4-BE49-F238E27FC236}">
                <a16:creationId xmlns:a16="http://schemas.microsoft.com/office/drawing/2014/main" id="{F832FC4B-6A7F-43FD-B526-5006B211A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56EA8-4992-49A4-AF91-2F6844A4F3FB}" type="slidenum">
              <a:rPr lang="en-US" altLang="ko-KR" sz="1000"/>
              <a:pPr>
                <a:spcBef>
                  <a:spcPct val="0"/>
                </a:spcBef>
              </a:pPr>
              <a:t>72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슬라이드 이미지 개체 틀 1">
            <a:extLst>
              <a:ext uri="{FF2B5EF4-FFF2-40B4-BE49-F238E27FC236}">
                <a16:creationId xmlns:a16="http://schemas.microsoft.com/office/drawing/2014/main" id="{C5021EFD-B3CC-488B-84FD-3FE86D1BB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4627" name="슬라이드 노트 개체 틀 2">
            <a:extLst>
              <a:ext uri="{FF2B5EF4-FFF2-40B4-BE49-F238E27FC236}">
                <a16:creationId xmlns:a16="http://schemas.microsoft.com/office/drawing/2014/main" id="{AF5A643C-1BAF-4D4B-B4BC-13FC5B4E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4628" name="슬라이드 번호 개체 틀 3">
            <a:extLst>
              <a:ext uri="{FF2B5EF4-FFF2-40B4-BE49-F238E27FC236}">
                <a16:creationId xmlns:a16="http://schemas.microsoft.com/office/drawing/2014/main" id="{4D03665C-A6D8-4CB4-A9F5-490DF20F1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78D401-6560-4725-84B4-DC17AF22F650}" type="slidenum">
              <a:rPr lang="en-US" altLang="ko-KR" sz="1000"/>
              <a:pPr>
                <a:spcBef>
                  <a:spcPct val="0"/>
                </a:spcBef>
              </a:pPr>
              <a:t>73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슬라이드 이미지 개체 틀 1">
            <a:extLst>
              <a:ext uri="{FF2B5EF4-FFF2-40B4-BE49-F238E27FC236}">
                <a16:creationId xmlns:a16="http://schemas.microsoft.com/office/drawing/2014/main" id="{ABD46317-ED06-4C70-AD80-8FDB8FE158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6675" name="슬라이드 노트 개체 틀 2">
            <a:extLst>
              <a:ext uri="{FF2B5EF4-FFF2-40B4-BE49-F238E27FC236}">
                <a16:creationId xmlns:a16="http://schemas.microsoft.com/office/drawing/2014/main" id="{2A24AFC5-ED18-459E-9E98-B654387D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6676" name="슬라이드 번호 개체 틀 3">
            <a:extLst>
              <a:ext uri="{FF2B5EF4-FFF2-40B4-BE49-F238E27FC236}">
                <a16:creationId xmlns:a16="http://schemas.microsoft.com/office/drawing/2014/main" id="{D6E55F38-A1C4-42ED-839C-43000AFEF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AAA1656-1EFB-4922-ADEC-C624716D75BE}" type="slidenum">
              <a:rPr lang="en-US" altLang="ko-KR" sz="1000"/>
              <a:pPr>
                <a:spcBef>
                  <a:spcPct val="0"/>
                </a:spcBef>
              </a:pPr>
              <a:t>74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>
            <a:extLst>
              <a:ext uri="{FF2B5EF4-FFF2-40B4-BE49-F238E27FC236}">
                <a16:creationId xmlns:a16="http://schemas.microsoft.com/office/drawing/2014/main" id="{77A0BDFE-930F-4443-9915-53226614F1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8723" name="슬라이드 노트 개체 틀 2">
            <a:extLst>
              <a:ext uri="{FF2B5EF4-FFF2-40B4-BE49-F238E27FC236}">
                <a16:creationId xmlns:a16="http://schemas.microsoft.com/office/drawing/2014/main" id="{7E2F1827-CB11-46C8-9370-ECDE87A7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8724" name="슬라이드 번호 개체 틀 3">
            <a:extLst>
              <a:ext uri="{FF2B5EF4-FFF2-40B4-BE49-F238E27FC236}">
                <a16:creationId xmlns:a16="http://schemas.microsoft.com/office/drawing/2014/main" id="{745F8620-9A79-45E5-A9E9-A95A08132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0B0EED3-AADA-4636-A38B-D463579EF46F}" type="slidenum">
              <a:rPr lang="en-US" altLang="ko-KR" sz="1000"/>
              <a:pPr>
                <a:spcBef>
                  <a:spcPct val="0"/>
                </a:spcBef>
              </a:pPr>
              <a:t>75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>
            <a:extLst>
              <a:ext uri="{FF2B5EF4-FFF2-40B4-BE49-F238E27FC236}">
                <a16:creationId xmlns:a16="http://schemas.microsoft.com/office/drawing/2014/main" id="{0C568139-0632-4845-A022-00DB2D0A0E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0771" name="슬라이드 노트 개체 틀 2">
            <a:extLst>
              <a:ext uri="{FF2B5EF4-FFF2-40B4-BE49-F238E27FC236}">
                <a16:creationId xmlns:a16="http://schemas.microsoft.com/office/drawing/2014/main" id="{62B072DF-CD23-4A54-B8AC-F97009AFA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0772" name="슬라이드 번호 개체 틀 3">
            <a:extLst>
              <a:ext uri="{FF2B5EF4-FFF2-40B4-BE49-F238E27FC236}">
                <a16:creationId xmlns:a16="http://schemas.microsoft.com/office/drawing/2014/main" id="{937202A9-FE9F-459F-9202-8F487E205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AC161F1-916E-4BE1-9389-9F0640FFB0DD}" type="slidenum">
              <a:rPr lang="en-US" altLang="ko-KR" sz="1000"/>
              <a:pPr>
                <a:spcBef>
                  <a:spcPct val="0"/>
                </a:spcBef>
              </a:pPr>
              <a:t>76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>
            <a:extLst>
              <a:ext uri="{FF2B5EF4-FFF2-40B4-BE49-F238E27FC236}">
                <a16:creationId xmlns:a16="http://schemas.microsoft.com/office/drawing/2014/main" id="{2DBBD2D1-41F9-42E4-9577-25D3EC3CD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2819" name="슬라이드 노트 개체 틀 2">
            <a:extLst>
              <a:ext uri="{FF2B5EF4-FFF2-40B4-BE49-F238E27FC236}">
                <a16:creationId xmlns:a16="http://schemas.microsoft.com/office/drawing/2014/main" id="{7086D0E1-8D8E-446D-B5C0-6990B2FE2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2820" name="슬라이드 번호 개체 틀 3">
            <a:extLst>
              <a:ext uri="{FF2B5EF4-FFF2-40B4-BE49-F238E27FC236}">
                <a16:creationId xmlns:a16="http://schemas.microsoft.com/office/drawing/2014/main" id="{C10CDA6A-D2C8-4087-A59E-32960B6E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12E5954-BCF7-43BA-99B6-9885BBBFB8D7}" type="slidenum">
              <a:rPr lang="en-US" altLang="ko-KR" sz="1000"/>
              <a:pPr>
                <a:spcBef>
                  <a:spcPct val="0"/>
                </a:spcBef>
              </a:pPr>
              <a:t>77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>
            <a:extLst>
              <a:ext uri="{FF2B5EF4-FFF2-40B4-BE49-F238E27FC236}">
                <a16:creationId xmlns:a16="http://schemas.microsoft.com/office/drawing/2014/main" id="{FF99FF15-C13F-4D00-81B2-8BCE58298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4867" name="슬라이드 노트 개체 틀 2">
            <a:extLst>
              <a:ext uri="{FF2B5EF4-FFF2-40B4-BE49-F238E27FC236}">
                <a16:creationId xmlns:a16="http://schemas.microsoft.com/office/drawing/2014/main" id="{7D57F72A-CCBE-436D-8B64-AC5D7176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4868" name="슬라이드 번호 개체 틀 3">
            <a:extLst>
              <a:ext uri="{FF2B5EF4-FFF2-40B4-BE49-F238E27FC236}">
                <a16:creationId xmlns:a16="http://schemas.microsoft.com/office/drawing/2014/main" id="{75090684-5E97-4CD8-9B9B-265F32B5B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3C23233-6D32-494B-A6BA-E80FEF0EFB0D}" type="slidenum">
              <a:rPr lang="en-US" altLang="ko-KR" sz="1000"/>
              <a:pPr>
                <a:spcBef>
                  <a:spcPct val="0"/>
                </a:spcBef>
              </a:pPr>
              <a:t>78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>
            <a:extLst>
              <a:ext uri="{FF2B5EF4-FFF2-40B4-BE49-F238E27FC236}">
                <a16:creationId xmlns:a16="http://schemas.microsoft.com/office/drawing/2014/main" id="{A4D2EB18-479D-4D51-9255-FD19F8283D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6915" name="슬라이드 노트 개체 틀 2">
            <a:extLst>
              <a:ext uri="{FF2B5EF4-FFF2-40B4-BE49-F238E27FC236}">
                <a16:creationId xmlns:a16="http://schemas.microsoft.com/office/drawing/2014/main" id="{3CE1AFF6-0843-4ABD-994C-64676A2E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6916" name="슬라이드 번호 개체 틀 3">
            <a:extLst>
              <a:ext uri="{FF2B5EF4-FFF2-40B4-BE49-F238E27FC236}">
                <a16:creationId xmlns:a16="http://schemas.microsoft.com/office/drawing/2014/main" id="{35FD54A1-9109-4A84-84AA-6A8A2C6E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51A96B2-6B1F-455E-AE92-C4D0127C8C10}" type="slidenum">
              <a:rPr lang="en-US" altLang="ko-KR" sz="1000"/>
              <a:pPr>
                <a:spcBef>
                  <a:spcPct val="0"/>
                </a:spcBef>
              </a:pPr>
              <a:t>79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229894A9-2B1F-4E4E-BE4B-4EB40CF91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8DF3B3F4-8D90-4C52-874C-FF289374A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7E3B122C-16F6-4FFA-A38C-7386870A4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CAB49A-A65C-480E-90E5-703721733F2A}" type="slidenum">
              <a:rPr lang="en-US" altLang="ko-KR" sz="1000"/>
              <a:pPr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>
            <a:extLst>
              <a:ext uri="{FF2B5EF4-FFF2-40B4-BE49-F238E27FC236}">
                <a16:creationId xmlns:a16="http://schemas.microsoft.com/office/drawing/2014/main" id="{ADE93977-1542-4E18-AF70-D504F6449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8963" name="슬라이드 노트 개체 틀 2">
            <a:extLst>
              <a:ext uri="{FF2B5EF4-FFF2-40B4-BE49-F238E27FC236}">
                <a16:creationId xmlns:a16="http://schemas.microsoft.com/office/drawing/2014/main" id="{6464F157-52AC-496E-A00C-34E8917D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8964" name="슬라이드 번호 개체 틀 3">
            <a:extLst>
              <a:ext uri="{FF2B5EF4-FFF2-40B4-BE49-F238E27FC236}">
                <a16:creationId xmlns:a16="http://schemas.microsoft.com/office/drawing/2014/main" id="{8853A700-31AF-4115-B000-54BA02172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743CC8F-3308-4B6F-9BD3-03A70BED962C}" type="slidenum">
              <a:rPr lang="en-US" altLang="ko-KR" sz="1000"/>
              <a:pPr>
                <a:spcBef>
                  <a:spcPct val="0"/>
                </a:spcBef>
              </a:pPr>
              <a:t>80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>
            <a:extLst>
              <a:ext uri="{FF2B5EF4-FFF2-40B4-BE49-F238E27FC236}">
                <a16:creationId xmlns:a16="http://schemas.microsoft.com/office/drawing/2014/main" id="{3D0D71EF-40FB-4338-B75F-0143348D96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1011" name="슬라이드 노트 개체 틀 2">
            <a:extLst>
              <a:ext uri="{FF2B5EF4-FFF2-40B4-BE49-F238E27FC236}">
                <a16:creationId xmlns:a16="http://schemas.microsoft.com/office/drawing/2014/main" id="{0FF9FC12-34FA-4469-8C44-286BD23D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1012" name="슬라이드 번호 개체 틀 3">
            <a:extLst>
              <a:ext uri="{FF2B5EF4-FFF2-40B4-BE49-F238E27FC236}">
                <a16:creationId xmlns:a16="http://schemas.microsoft.com/office/drawing/2014/main" id="{28237105-337E-42BD-9FC4-420D3AD41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F52EB82-1EBA-4282-BCD5-C9CDF7D3A1BD}" type="slidenum">
              <a:rPr lang="en-US" altLang="ko-KR" sz="1000"/>
              <a:pPr>
                <a:spcBef>
                  <a:spcPct val="0"/>
                </a:spcBef>
              </a:pPr>
              <a:t>81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슬라이드 이미지 개체 틀 1">
            <a:extLst>
              <a:ext uri="{FF2B5EF4-FFF2-40B4-BE49-F238E27FC236}">
                <a16:creationId xmlns:a16="http://schemas.microsoft.com/office/drawing/2014/main" id="{5022D787-6AF5-4552-9E23-63C61108A3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3059" name="슬라이드 노트 개체 틀 2">
            <a:extLst>
              <a:ext uri="{FF2B5EF4-FFF2-40B4-BE49-F238E27FC236}">
                <a16:creationId xmlns:a16="http://schemas.microsoft.com/office/drawing/2014/main" id="{71579054-3F29-4E6D-97E3-6B0E500D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3060" name="슬라이드 번호 개체 틀 3">
            <a:extLst>
              <a:ext uri="{FF2B5EF4-FFF2-40B4-BE49-F238E27FC236}">
                <a16:creationId xmlns:a16="http://schemas.microsoft.com/office/drawing/2014/main" id="{13A2A9B0-BC4F-4752-8115-519202DD9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1E8D09A-21C7-4EC0-A6A5-CF77E26329ED}" type="slidenum">
              <a:rPr lang="en-US" altLang="ko-KR" sz="1000"/>
              <a:pPr>
                <a:spcBef>
                  <a:spcPct val="0"/>
                </a:spcBef>
              </a:pPr>
              <a:t>82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슬라이드 이미지 개체 틀 1">
            <a:extLst>
              <a:ext uri="{FF2B5EF4-FFF2-40B4-BE49-F238E27FC236}">
                <a16:creationId xmlns:a16="http://schemas.microsoft.com/office/drawing/2014/main" id="{1E54FDFD-9F50-421F-88EA-061063752A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5107" name="슬라이드 노트 개체 틀 2">
            <a:extLst>
              <a:ext uri="{FF2B5EF4-FFF2-40B4-BE49-F238E27FC236}">
                <a16:creationId xmlns:a16="http://schemas.microsoft.com/office/drawing/2014/main" id="{517EE0CD-5F29-493E-ABFB-34D0C93C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5108" name="슬라이드 번호 개체 틀 3">
            <a:extLst>
              <a:ext uri="{FF2B5EF4-FFF2-40B4-BE49-F238E27FC236}">
                <a16:creationId xmlns:a16="http://schemas.microsoft.com/office/drawing/2014/main" id="{A4ABDB2D-140B-4F56-8070-B95764C6F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4C2E30-0E8A-4631-8D6D-B47F11D90FCE}" type="slidenum">
              <a:rPr lang="en-US" altLang="ko-KR" sz="1000"/>
              <a:pPr>
                <a:spcBef>
                  <a:spcPct val="0"/>
                </a:spcBef>
              </a:pPr>
              <a:t>83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FC3C34A5-7526-4D28-A2FE-3E61620808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2C669624-D5FF-44EE-8AF8-0709EA80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13F04449-9975-4240-B385-41B47DBE4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86A5B6F-D888-43DF-8D0A-0DCB98525D31}" type="slidenum">
              <a:rPr lang="en-US" altLang="ko-KR" sz="1000"/>
              <a:pPr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  <a:ln w="9525">
            <a:headEnd/>
            <a:tailEnd/>
          </a:ln>
        </p:spPr>
        <p:txBody>
          <a:bodyPr lIns="92075" tIns="46038" rIns="92075" bIns="46038"/>
          <a:lstStyle>
            <a:lvl1pPr>
              <a:defRPr/>
            </a:lvl1pPr>
          </a:lstStyle>
          <a:p>
            <a:r>
              <a:rPr lang="ko-KR" altLang="en-US"/>
              <a:t>마스터 제목 유형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유형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1461E2-57B8-47DB-9C58-9534850750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703865-2B4B-4F83-AB27-D698BF38E9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BD4F3F-45D7-47AE-83CD-4423F3407E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ln w="9525"/>
        </p:spPr>
        <p:txBody>
          <a:bodyPr wrap="none" lIns="92075" tIns="46038" rIns="92075" bIns="46038" anchor="ctr"/>
          <a:lstStyle>
            <a:lvl1pPr eaLnBrk="0" hangingPunct="0">
              <a:defRPr/>
            </a:lvl1pPr>
          </a:lstStyle>
          <a:p>
            <a:fld id="{0405F1FC-5FF5-4B59-B6D6-5FC448006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685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AC67AFB-D7D4-416F-9DF8-33672E6A57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375CCA-BAAD-4FC2-BBCC-282D562D2A9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177DD48-629A-4A1A-9491-F1CCA358D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873B44F-A4EA-4DC8-B061-CD0BEF93412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345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943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943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9207B94-B202-49D4-AE9C-83F1716949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8F331-0E6C-44F1-83A3-CA26BB68738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F1026B8-C60D-47FE-9D3F-4309652ECF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D927484-44A2-4D5D-B24D-29C2F3EE348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196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6C28647-CAAD-4F65-AD8B-EECB3F5BC3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6906A8-C7AE-4F49-A128-925415C0E0CF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E69F26E-532B-4DE5-9809-982F22BA2E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EEB99B2-2B5E-4559-A3E6-37CAF8E8BD6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68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10C36F1-FF40-4353-B4B6-DFEF032CA1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235192-40E8-4194-AD44-6634603DF93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8A1B7DB-DC50-46D7-B104-549BF091D6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53AF9644-F437-41EE-8446-F92EA57D5D4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158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62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962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44539DF-7F02-49A6-B4D3-AC8B8C5A1D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DB12E-AB73-4944-9BC2-B06B1C9B40C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528FF3F-FCBF-4A77-9F4B-7C374A3C7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98EC377-3A9E-4814-82EE-637763B60F1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98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573B817-950F-44C5-B40C-6E669B518C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02116-032F-46A7-AD85-609D8C81C45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A4319BE-1BD0-4B55-B600-0C503D603A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682B36C-189B-4684-949D-BE8CC8224B7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103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51A3B2A-904F-41FC-AD1A-0C8DD696E6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331BD-62E3-4DF6-AD50-88FA9713CD5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6C7E9AE-3ECD-4167-B047-C28399BB09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ABE7A7D-AF98-4106-9E41-92BAF1D365B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30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3476E7E-15EB-49CD-9054-F5412B41CE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1169-EEDF-4B45-96F3-7FDF8AD7DE0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669FFE2D-1FC7-43AD-B902-15DCCC4F1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820A31E-833A-40C5-8237-D75C14A4DE2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264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B3BABE2-2683-4775-9605-47B4970E17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B5D32F-3004-4EBA-8479-018DE3D21C0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D61203-4B42-4210-8D2A-97689A59C4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DFEC699-32BB-4C02-AE43-1F43F24EA09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97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FBEA86E-36DE-438E-ACF0-230ED394DD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6B787D-E8D7-4CF6-B6A2-6F778DCEE6E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FA2AAA5-BF19-4A1A-A907-C174D37CD9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1D7BCBC-BC5C-48AF-80D5-A98D2E61893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388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BFD5F5C-3737-4CB1-AC37-740364F4B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8534400" cy="6089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069DAF2-F4AC-4E37-9844-9CAB32D37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906EF490-D3E6-4932-B0EC-BDED94CD8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B8B0B7-7386-4B7E-8ED9-AF3D143C9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95187EB9-04B5-4FB8-9F9E-4AB72B61020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91817C53-0E09-4E4F-964B-B57EE222EA9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4008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295B7E2-4B5D-4A93-BCA2-70928C6920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Char char="•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번호 개체 틀 3">
            <a:extLst>
              <a:ext uri="{FF2B5EF4-FFF2-40B4-BE49-F238E27FC236}">
                <a16:creationId xmlns:a16="http://schemas.microsoft.com/office/drawing/2014/main" id="{41D966F1-B51B-4E9A-B75C-26B1B77C5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1A4C66B-910B-4E16-B883-1089EAFAF99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ko-KR" sz="1400" b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BB0DFB-3F47-46BB-888E-0AC768AF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8" name="날짜 개체 틀 5">
            <a:extLst>
              <a:ext uri="{FF2B5EF4-FFF2-40B4-BE49-F238E27FC236}">
                <a16:creationId xmlns:a16="http://schemas.microsoft.com/office/drawing/2014/main" id="{BC63EC05-A5CC-4687-96FB-292DADA01B3B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125" name="Rectangle 4">
            <a:extLst>
              <a:ext uri="{FF2B5EF4-FFF2-40B4-BE49-F238E27FC236}">
                <a16:creationId xmlns:a16="http://schemas.microsoft.com/office/drawing/2014/main" id="{05B9CCD7-586E-4E68-AD9A-900F3F03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914400"/>
            <a:ext cx="7489825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ko-KR" altLang="en-US" sz="3200">
                <a:solidFill>
                  <a:schemeClr val="tx2"/>
                </a:solidFill>
              </a:rPr>
              <a:t>제 </a:t>
            </a:r>
            <a:r>
              <a:rPr lang="en-US" altLang="ko-KR" sz="3200">
                <a:solidFill>
                  <a:schemeClr val="tx2"/>
                </a:solidFill>
              </a:rPr>
              <a:t>7 </a:t>
            </a:r>
            <a:r>
              <a:rPr lang="ko-KR" altLang="en-US" sz="3200">
                <a:solidFill>
                  <a:schemeClr val="tx2"/>
                </a:solidFill>
              </a:rPr>
              <a:t>장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ko-KR" altLang="en-US" sz="3200">
              <a:solidFill>
                <a:schemeClr val="tx2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SQL-99: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스키마 정의</a:t>
            </a: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기본 제약조건</a:t>
            </a: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질의어</a:t>
            </a:r>
            <a:r>
              <a:rPr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ko-KR" altLang="en-US" sz="3200">
                <a:solidFill>
                  <a:schemeClr val="tx2"/>
                </a:solidFill>
              </a:rPr>
            </a:br>
            <a:endParaRPr lang="ko-KR" altLang="en-US" sz="3200">
              <a:solidFill>
                <a:schemeClr val="tx2"/>
              </a:solidFill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id="{8FB4198B-9F4D-4BEB-B456-BB19EED1C3E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733800"/>
            <a:ext cx="640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1400" b="0">
              <a:latin typeface="Times New Roman" panose="02020603050405020304" pitchFamily="18" charset="0"/>
            </a:endParaRPr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id="{A5C1FD3B-4457-4EEA-93DC-C78262EC8C8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87500" y="3949700"/>
            <a:ext cx="640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b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400" b="0">
                <a:latin typeface="Times New Roman" panose="02020603050405020304" pitchFamily="18" charset="0"/>
              </a:rPr>
              <a:t>Fundamentals of Database Systems</a:t>
            </a:r>
          </a:p>
          <a:p>
            <a:pPr algn="ctr">
              <a:lnSpc>
                <a:spcPct val="140000"/>
              </a:lnSpc>
              <a:spcBef>
                <a:spcPct val="0"/>
              </a:spcBef>
              <a:buSzTx/>
              <a:buFontTx/>
              <a:buNone/>
            </a:pPr>
            <a:r>
              <a:rPr kumimoji="0" lang="en-US" altLang="ko-KR" sz="1800" b="0" i="1">
                <a:latin typeface="Times New Roman" panose="02020603050405020304" pitchFamily="18" charset="0"/>
              </a:rPr>
              <a:t>R. A. Elmasri and S. B. Navathe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b="0" i="1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1400" b="0">
              <a:latin typeface="Times New Roman" panose="02020603050405020304" pitchFamily="18" charset="0"/>
            </a:endParaRPr>
          </a:p>
        </p:txBody>
      </p:sp>
      <p:sp>
        <p:nvSpPr>
          <p:cNvPr id="5128" name="Rectangle 7">
            <a:extLst>
              <a:ext uri="{FF2B5EF4-FFF2-40B4-BE49-F238E27FC236}">
                <a16:creationId xmlns:a16="http://schemas.microsoft.com/office/drawing/2014/main" id="{540038F2-F754-453F-AF25-CC7780F4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386513"/>
            <a:ext cx="25574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sz="800" b="0" i="1">
                <a:latin typeface="Book Antiqua" panose="02040602050305030304" pitchFamily="18" charset="0"/>
                <a:ea typeface="휴먼명조" pitchFamily="2" charset="-127"/>
              </a:rPr>
              <a:t>©</a:t>
            </a:r>
            <a:r>
              <a:rPr lang="en-US" altLang="ko-KR" sz="800" b="0" i="1">
                <a:latin typeface="휴먼명조" pitchFamily="2" charset="-127"/>
                <a:ea typeface="휴먼명조" pitchFamily="2" charset="-127"/>
              </a:rPr>
              <a:t> 2005</a:t>
            </a:r>
            <a:r>
              <a:rPr lang="en-US" altLang="ko-KR" sz="800" b="0">
                <a:latin typeface="휴먼명조" pitchFamily="2" charset="-127"/>
                <a:ea typeface="휴먼명조" pitchFamily="2" charset="-127"/>
              </a:rPr>
              <a:t> </a:t>
            </a:r>
            <a:r>
              <a:rPr lang="ko-KR" altLang="en-US" sz="800" b="0" i="1">
                <a:latin typeface="휴먼명조" pitchFamily="2" charset="-127"/>
                <a:ea typeface="휴먼명조" pitchFamily="2" charset="-127"/>
              </a:rPr>
              <a:t>황규영 홍의경 음두헌 박영철 김진호 조완섭</a:t>
            </a:r>
            <a:endParaRPr lang="ko-KR" altLang="en-US" sz="16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318"/>
    </mc:Choice>
    <mc:Fallback xmlns="">
      <p:transition spd="slow" advTm="2973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369F03A5-3E92-421F-9F04-B9B804643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28026ED-CEDC-4C94-BDE0-FAB2C3E72C0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35CFA-C9D0-42A8-B8D0-0CE55AF9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CA5DE0-D781-4C40-AC1D-B636F8F45B5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90002AAF-5E44-4251-9C9D-4D21A53D9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CREATE TABLE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명령은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Secondary Keys,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그리고 참조 무결성 제약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(Foreign Keys)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을 명시할 수 있음</a:t>
            </a:r>
          </a:p>
          <a:p>
            <a:pPr eaLnBrk="1" hangingPunct="1"/>
            <a:endParaRPr lang="ko-KR" altLang="en-US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Key </a:t>
            </a:r>
            <a:r>
              <a:rPr lang="ko-KR" altLang="en-US" dirty="0" err="1">
                <a:solidFill>
                  <a:srgbClr val="000000"/>
                </a:solidFill>
                <a:ea typeface="굴림" panose="020B0600000101010101" pitchFamily="50" charset="-127"/>
              </a:rPr>
              <a:t>애트리뷰트들은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절을 통해 명시할 수 있음</a:t>
            </a:r>
          </a:p>
          <a:p>
            <a:pPr lvl="1" eaLnBrk="1" hangingPunct="1"/>
            <a:endParaRPr lang="ko-KR" altLang="en-US" u="sng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u="sng" dirty="0">
                <a:solidFill>
                  <a:srgbClr val="000000"/>
                </a:solidFill>
                <a:ea typeface="굴림" panose="020B0600000101010101" pitchFamily="50" charset="-127"/>
              </a:rPr>
              <a:t>Example</a:t>
            </a:r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 CREATE TABLE   DEPT</a:t>
            </a:r>
          </a:p>
          <a:p>
            <a:pPr lvl="1" eaLnBrk="1" hangingPunct="1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  (	  DNAME	VARCHAR(10)	NOT NULL,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         	  DNUMBER	INTEGER	NOT NULL,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MGRSSN	CHAR(9),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MGRSTARTDATE	CHAR(9),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</a:t>
            </a:r>
            <a:r>
              <a:rPr lang="en-US" altLang="ko-KR" b="1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 (DNUMBER),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</a:t>
            </a:r>
            <a:r>
              <a:rPr lang="en-US" altLang="ko-KR" b="1" dirty="0">
                <a:solidFill>
                  <a:srgbClr val="000000"/>
                </a:solidFill>
                <a:ea typeface="굴림" panose="020B0600000101010101" pitchFamily="50" charset="-127"/>
              </a:rPr>
              <a:t>UNIQUE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(DNAME),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FOREIGN KEY (MGRSSN) REFERENCES EMP  );</a:t>
            </a:r>
          </a:p>
        </p:txBody>
      </p:sp>
      <p:sp>
        <p:nvSpPr>
          <p:cNvPr id="23558" name="Rectangle 3">
            <a:extLst>
              <a:ext uri="{FF2B5EF4-FFF2-40B4-BE49-F238E27FC236}">
                <a16:creationId xmlns:a16="http://schemas.microsoft.com/office/drawing/2014/main" id="{D3D0B3B0-A409-4078-82B7-CFBE6E00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번호 개체 틀 3">
            <a:extLst>
              <a:ext uri="{FF2B5EF4-FFF2-40B4-BE49-F238E27FC236}">
                <a16:creationId xmlns:a16="http://schemas.microsoft.com/office/drawing/2014/main" id="{7CEA7795-2B3B-4B58-9690-1F5F6F7D8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69CEC92-6130-49B1-AFFA-3569613D2EA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5E6C3-6163-4677-B53E-9671C394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458A30A-46DF-4AD2-9E46-F893BBB0651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56ADFB6C-73C8-421E-A7C6-E0CFE3AA5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기본 테이블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과 그 정의를 제거함 </a:t>
            </a:r>
          </a:p>
          <a:p>
            <a:pPr lvl="1"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제거된 릴레이션은 질의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(queries),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갱신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(updates),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또는 다른 명령어들을 더 이상 사용하지 못함</a:t>
            </a:r>
          </a:p>
          <a:p>
            <a:pPr eaLnBrk="1" hangingPunct="1"/>
            <a:endParaRPr lang="ko-KR" altLang="en-US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Example:</a:t>
            </a: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  <a:t>DROP TABLE  DEPENDENT;</a:t>
            </a:r>
            <a:b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 sz="1800" b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271BB246-D916-4E3F-8984-C1B18FFD9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DROP TABLE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번호 개체 틀 3">
            <a:extLst>
              <a:ext uri="{FF2B5EF4-FFF2-40B4-BE49-F238E27FC236}">
                <a16:creationId xmlns:a16="http://schemas.microsoft.com/office/drawing/2014/main" id="{D534D3F5-A647-4D9E-B525-A07E41AF0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FB76916-B893-44F4-AEAF-5ABEAB524AF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8BD0F-221D-477A-BF7B-EB726B3C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3126404-37A8-4A4C-B166-490E1DFAD8C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49077A66-764A-4A43-9495-A8F294D9F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기본 릴레이션에 하나의 애트리뷰트을 추가하기 위해 사용</a:t>
            </a:r>
          </a:p>
          <a:p>
            <a:pPr eaLnBrk="1" hangingPunct="1"/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이 명령이 실행할 경우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릴레이션에 포함된 모든 튜플들은 새로 추가된 애트리뷰트에 대해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값으로 지정됨</a:t>
            </a:r>
          </a:p>
          <a:p>
            <a:pPr lvl="1"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추가되는 열에 대해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NOT 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제약조건을 사용할 수 있을까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?</a:t>
            </a:r>
          </a:p>
          <a:p>
            <a:pPr eaLnBrk="1" hangingPunct="1"/>
            <a:endParaRPr lang="en-US" altLang="ko-KR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Example:</a:t>
            </a: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  <a:t>ALTER TABLE  EMPLOYEE  ADD   JOB   VARCHAR(12);</a:t>
            </a:r>
            <a:b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 sz="1800" b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각 </a:t>
            </a:r>
            <a:r>
              <a:rPr lang="en-US" altLang="ko-KR" sz="1800">
                <a:solidFill>
                  <a:srgbClr val="000000"/>
                </a:solidFill>
                <a:ea typeface="굴림" panose="020B0600000101010101" pitchFamily="50" charset="-127"/>
              </a:rPr>
              <a:t>EMPLOYEE </a:t>
            </a:r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튜플에 대해 새로운 애트리뷰트 </a:t>
            </a:r>
            <a:r>
              <a:rPr lang="en-US" altLang="ko-KR" sz="1800">
                <a:solidFill>
                  <a:srgbClr val="000000"/>
                </a:solidFill>
                <a:ea typeface="굴림" panose="020B0600000101010101" pitchFamily="50" charset="-127"/>
              </a:rPr>
              <a:t>JOB</a:t>
            </a:r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의 값을 별도로 입력해야 함</a:t>
            </a:r>
          </a:p>
          <a:p>
            <a:pPr lvl="1" eaLnBrk="1" hangingPunct="1"/>
            <a:r>
              <a:rPr lang="ko-KR" altLang="en-US" sz="1600">
                <a:solidFill>
                  <a:srgbClr val="000000"/>
                </a:solidFill>
                <a:ea typeface="굴림" panose="020B0600000101010101" pitchFamily="50" charset="-127"/>
              </a:rPr>
              <a:t>이는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</a:rPr>
              <a:t>UPDATE </a:t>
            </a:r>
            <a:r>
              <a:rPr lang="ko-KR" altLang="en-US" sz="1600">
                <a:solidFill>
                  <a:srgbClr val="000000"/>
                </a:solidFill>
                <a:ea typeface="굴림" panose="020B0600000101010101" pitchFamily="50" charset="-127"/>
              </a:rPr>
              <a:t>명령을 사용하여 수행</a:t>
            </a:r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FBB76D58-9BD6-4385-8088-AFB13225A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ALTER TABLE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번호 개체 틀 3">
            <a:extLst>
              <a:ext uri="{FF2B5EF4-FFF2-40B4-BE49-F238E27FC236}">
                <a16:creationId xmlns:a16="http://schemas.microsoft.com/office/drawing/2014/main" id="{8F4F2BBE-DE12-4B5B-B163-35D3F799A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F9E2D27-70BA-4D20-B2CB-F911D768F5B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A13DA-3BCB-4516-9644-D16D79C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732551-E7E2-4861-A1E5-0C3AE70FFF2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9701" name="Rectangle 2">
            <a:extLst>
              <a:ext uri="{FF2B5EF4-FFF2-40B4-BE49-F238E27FC236}">
                <a16:creationId xmlns:a16="http://schemas.microsoft.com/office/drawing/2014/main" id="{B736364D-07F6-464B-9392-6470E0407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스키마 생성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(Create Schema)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새로운 데이터베이스 스키마는 스키마의 이름과 함께 기술함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CREATE SCHEMA Company AUTHORIZATION Jsmith;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인덱스 생성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(Create Index)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800" b="0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b="0">
                <a:latin typeface="Courier New" panose="02070309020205020404" pitchFamily="49" charset="0"/>
                <a:ea typeface="신명조"/>
                <a:cs typeface="신명조"/>
              </a:rPr>
              <a:t>CREATE UNIQUE INDEX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EMPINDEX </a:t>
            </a:r>
            <a:r>
              <a:rPr lang="en-US" altLang="ko-KR" b="0">
                <a:latin typeface="Courier New" panose="02070309020205020404" pitchFamily="49" charset="0"/>
                <a:ea typeface="신명조"/>
                <a:cs typeface="신명조"/>
              </a:rPr>
              <a:t>ON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EMPLOYEE(EMPNO);</a:t>
            </a:r>
          </a:p>
          <a:p>
            <a:pPr eaLnBrk="1" hangingPunct="1">
              <a:lnSpc>
                <a:spcPct val="130000"/>
              </a:lnSpc>
            </a:pP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F40601E2-DDA8-4BC4-AE46-82179DE89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기타 데이터 정의어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번호 개체 틀 3">
            <a:extLst>
              <a:ext uri="{FF2B5EF4-FFF2-40B4-BE49-F238E27FC236}">
                <a16:creationId xmlns:a16="http://schemas.microsoft.com/office/drawing/2014/main" id="{50C518E0-7D4D-4533-BFF1-B8F176B75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6D30A9F-287F-4CAC-B3C7-FDF74AA08DE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8C89A4F-DB55-4159-B845-215D9B6B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DE6E708-E400-498F-9EA8-3892483BF4D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1749" name="Rectangle 2">
            <a:extLst>
              <a:ext uri="{FF2B5EF4-FFF2-40B4-BE49-F238E27FC236}">
                <a16:creationId xmlns:a16="http://schemas.microsoft.com/office/drawing/2014/main" id="{DEA68356-C92D-4592-BC0A-92F9BE7FD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제약조건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8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altLang="ko-KR" sz="1800" b="0"/>
          </a:p>
        </p:txBody>
      </p:sp>
      <p:sp>
        <p:nvSpPr>
          <p:cNvPr id="31750" name="Rectangle 3">
            <a:extLst>
              <a:ext uri="{FF2B5EF4-FFF2-40B4-BE49-F238E27FC236}">
                <a16:creationId xmlns:a16="http://schemas.microsoft.com/office/drawing/2014/main" id="{B0BD1116-36F0-43C3-A103-230ADA925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무결성 제약조건</a:t>
            </a:r>
          </a:p>
        </p:txBody>
      </p:sp>
      <p:pic>
        <p:nvPicPr>
          <p:cNvPr id="31751" name="Picture 4" descr="166-new">
            <a:extLst>
              <a:ext uri="{FF2B5EF4-FFF2-40B4-BE49-F238E27FC236}">
                <a16:creationId xmlns:a16="http://schemas.microsoft.com/office/drawing/2014/main" id="{852D0261-093C-41C8-86E3-859E32E3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085975"/>
            <a:ext cx="8294688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번호 개체 틀 3">
            <a:extLst>
              <a:ext uri="{FF2B5EF4-FFF2-40B4-BE49-F238E27FC236}">
                <a16:creationId xmlns:a16="http://schemas.microsoft.com/office/drawing/2014/main" id="{56C0DE2C-1A3C-479D-AB96-AB9F127CF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351D25C-E745-4FBA-ACEE-63E5B597D8E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6D3B1-1987-4EB9-B699-347ACBBC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A4D0CFD-586C-430E-9CA6-62075398A06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396A3142-89F2-4E02-AE25-68CF6AD0E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참조 무결성 제약조건 유지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600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ON DELETE NO ACTION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CASCADE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SET NULL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SET DEFAULT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>
              <a:latin typeface="Courier New" panose="02070309020205020404" pitchFamily="49" charset="0"/>
              <a:ea typeface="신명조"/>
              <a:cs typeface="신명조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NO ACTION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CASCADE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SET NULL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SET DEFAULT</a:t>
            </a:r>
            <a:endParaRPr lang="en-US" altLang="ko-KR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AEFD4C61-6CAB-4CA7-A34E-4DA26EB30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번호 개체 틀 3">
            <a:extLst>
              <a:ext uri="{FF2B5EF4-FFF2-40B4-BE49-F238E27FC236}">
                <a16:creationId xmlns:a16="http://schemas.microsoft.com/office/drawing/2014/main" id="{5CAC2735-2E38-4E91-AA8E-B67886330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6393742-65AD-46B7-92C2-115170D6BF9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E8B60-EA1D-47AE-8171-F619A58B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0BFC510-B12F-4B18-B25E-5A421A4C18C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9E478A15-685E-423A-A66E-A312C605C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graphicFrame>
        <p:nvGraphicFramePr>
          <p:cNvPr id="35846" name="Object 3">
            <a:extLst>
              <a:ext uri="{FF2B5EF4-FFF2-40B4-BE49-F238E27FC236}">
                <a16:creationId xmlns:a16="http://schemas.microsoft.com/office/drawing/2014/main" id="{E6013B73-5D21-464D-99EA-EFBF14141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1835150"/>
          <a:ext cx="809942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28571" imgH="2298413" progId="Photoshop.Image.7">
                  <p:embed/>
                </p:oleObj>
              </mc:Choice>
              <mc:Fallback>
                <p:oleObj name="Image" r:id="rId3" imgW="7428571" imgH="229841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835150"/>
                        <a:ext cx="8099425" cy="250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3">
            <a:extLst>
              <a:ext uri="{FF2B5EF4-FFF2-40B4-BE49-F238E27FC236}">
                <a16:creationId xmlns:a16="http://schemas.microsoft.com/office/drawing/2014/main" id="{2A6C32DA-88ED-4DD3-BB3F-2A2E5EC77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CEA474E-4DD6-4BC2-BC1F-16FF9EE3EAB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3B07F-FDD0-4E3A-B54C-5CBF8EDE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43A03A6-1DCA-4F8B-86AD-B224A323D29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7893" name="Rectangle 2">
            <a:extLst>
              <a:ext uri="{FF2B5EF4-FFF2-40B4-BE49-F238E27FC236}">
                <a16:creationId xmlns:a16="http://schemas.microsoft.com/office/drawing/2014/main" id="{377AB50D-C267-463D-AB29-B2EFDEE2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graphicFrame>
        <p:nvGraphicFramePr>
          <p:cNvPr id="37894" name="Object 3">
            <a:extLst>
              <a:ext uri="{FF2B5EF4-FFF2-40B4-BE49-F238E27FC236}">
                <a16:creationId xmlns:a16="http://schemas.microsoft.com/office/drawing/2014/main" id="{7D4B9FD8-3E47-41D6-8087-13D52EC61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1471613"/>
          <a:ext cx="6981825" cy="489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704762" imgH="4698413" progId="Photoshop.Image.7">
                  <p:embed/>
                </p:oleObj>
              </mc:Choice>
              <mc:Fallback>
                <p:oleObj name="Image" r:id="rId3" imgW="6704762" imgH="469841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471613"/>
                        <a:ext cx="6981825" cy="489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3">
            <a:extLst>
              <a:ext uri="{FF2B5EF4-FFF2-40B4-BE49-F238E27FC236}">
                <a16:creationId xmlns:a16="http://schemas.microsoft.com/office/drawing/2014/main" id="{933BA53A-8A5F-4AEE-AF7F-F2EC5CA4A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98E719E-E63A-4305-B93F-6D2AB5D18A6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E03A-C3A4-4C6F-92BF-7DB719AB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19E51E8-48D1-4854-82A4-30CD01A0F25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6407603A-1896-482A-9411-3CA62E713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</a:t>
            </a:r>
            <a:r>
              <a:rPr lang="ko-KR" altLang="en-US"/>
              <a:t>에서 기본제약조건 명시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D0EB7941-5AD0-44DB-BDBC-D970B0D4E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25538"/>
            <a:ext cx="8286750" cy="5199062"/>
          </a:xfrm>
        </p:spPr>
        <p:txBody>
          <a:bodyPr/>
          <a:lstStyle/>
          <a:p>
            <a:pPr eaLnBrk="1" hangingPunct="1"/>
            <a:r>
              <a:rPr lang="ko-KR" altLang="en-US" sz="1800"/>
              <a:t>애트리뷰트 제약조건과 디폴트값 명시 </a:t>
            </a:r>
          </a:p>
          <a:p>
            <a:pPr lvl="1" eaLnBrk="1" hangingPunct="1"/>
            <a:r>
              <a:rPr lang="ko-KR" altLang="en-US" sz="1600"/>
              <a:t>애트리뷰트에 널 값의 허용여부 명시 </a:t>
            </a:r>
            <a:r>
              <a:rPr lang="en-US" altLang="ko-KR" sz="1600"/>
              <a:t>: NOT NULL</a:t>
            </a:r>
          </a:p>
          <a:p>
            <a:pPr lvl="1" eaLnBrk="1" hangingPunct="1"/>
            <a:r>
              <a:rPr lang="ko-KR" altLang="en-US" sz="1600"/>
              <a:t>애트리뷰트에 디폴트 값 지정 </a:t>
            </a:r>
            <a:r>
              <a:rPr lang="en-US" altLang="ko-KR" sz="1600"/>
              <a:t>: DEFAULT &lt;</a:t>
            </a:r>
            <a:r>
              <a:rPr lang="ko-KR" altLang="en-US" sz="1600"/>
              <a:t>값</a:t>
            </a:r>
            <a:r>
              <a:rPr lang="en-US" altLang="ko-KR" sz="1600"/>
              <a:t>&gt;</a:t>
            </a:r>
          </a:p>
          <a:p>
            <a:pPr lvl="1" eaLnBrk="1" hangingPunct="1"/>
            <a:r>
              <a:rPr lang="ko-KR" altLang="en-US" sz="1600"/>
              <a:t>애트리뷰트나 도메인 값을 특정한 값</a:t>
            </a:r>
            <a:r>
              <a:rPr lang="en-US" altLang="ko-KR" sz="1600"/>
              <a:t>(</a:t>
            </a:r>
            <a:r>
              <a:rPr lang="ko-KR" altLang="en-US" sz="1600"/>
              <a:t>들</a:t>
            </a:r>
            <a:r>
              <a:rPr lang="en-US" altLang="ko-KR" sz="1600"/>
              <a:t>)</a:t>
            </a:r>
            <a:r>
              <a:rPr lang="ko-KR" altLang="en-US" sz="1600"/>
              <a:t>으로 한정 </a:t>
            </a:r>
            <a:r>
              <a:rPr lang="en-US" altLang="ko-KR" sz="1600"/>
              <a:t>: CHECK (</a:t>
            </a:r>
            <a:r>
              <a:rPr lang="ko-KR" altLang="en-US" sz="1600"/>
              <a:t>값의 범위</a:t>
            </a:r>
            <a:r>
              <a:rPr lang="en-US" altLang="ko-KR" sz="1600"/>
              <a:t>)</a:t>
            </a:r>
          </a:p>
          <a:p>
            <a:pPr lvl="1" eaLnBrk="1" hangingPunct="1"/>
            <a:endParaRPr lang="en-US" altLang="ko-KR" sz="1600"/>
          </a:p>
          <a:p>
            <a:pPr eaLnBrk="1" hangingPunct="1">
              <a:lnSpc>
                <a:spcPct val="120000"/>
              </a:lnSpc>
            </a:pPr>
            <a:r>
              <a:rPr lang="ko-KR" altLang="en-US" sz="1800"/>
              <a:t>키와 참조 무결성 제약조건의 명시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ko-KR" sz="1600"/>
              <a:t>CREATE TABLE </a:t>
            </a:r>
            <a:r>
              <a:rPr lang="ko-KR" altLang="en-US" sz="1600"/>
              <a:t>명령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PRIMARY KEY : </a:t>
            </a:r>
            <a:r>
              <a:rPr lang="ko-KR" altLang="en-US" sz="1600"/>
              <a:t>릴레이션의 기본 키를 구성하는 애트리뷰트들을 명시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UNIQUE : </a:t>
            </a:r>
            <a:r>
              <a:rPr lang="ko-KR" altLang="en-US" sz="1600"/>
              <a:t>대체키</a:t>
            </a:r>
            <a:r>
              <a:rPr lang="en-US" altLang="ko-KR" sz="1600"/>
              <a:t>(</a:t>
            </a:r>
            <a:r>
              <a:rPr lang="ko-KR" altLang="en-US" sz="1600"/>
              <a:t>또는 보조키</a:t>
            </a:r>
            <a:r>
              <a:rPr lang="en-US" altLang="ko-KR" sz="1600"/>
              <a:t>)</a:t>
            </a:r>
            <a:r>
              <a:rPr lang="ko-KR" altLang="en-US" sz="1600"/>
              <a:t>를 명시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FOREIGN KEY </a:t>
            </a:r>
            <a:r>
              <a:rPr lang="ko-KR" altLang="en-US" sz="1600"/>
              <a:t>절 </a:t>
            </a:r>
            <a:r>
              <a:rPr lang="en-US" altLang="ko-KR" sz="1600"/>
              <a:t>: </a:t>
            </a:r>
            <a:r>
              <a:rPr lang="ko-KR" altLang="en-US" sz="1600"/>
              <a:t>참조 무결성을 지정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/>
              <a:t>외래 키</a:t>
            </a:r>
            <a:r>
              <a:rPr lang="en-US" altLang="ko-KR" sz="1600"/>
              <a:t>(foreign key)</a:t>
            </a:r>
            <a:r>
              <a:rPr lang="ko-KR" altLang="en-US" sz="1600"/>
              <a:t>를 정의할 때 참조 무결성의 위반시 취할 동작을 명시할 수 있음</a:t>
            </a:r>
            <a:r>
              <a:rPr lang="en-US" altLang="ko-KR" sz="1600"/>
              <a:t>; </a:t>
            </a:r>
          </a:p>
          <a:p>
            <a:pPr lvl="2" eaLnBrk="1" hangingPunct="1">
              <a:lnSpc>
                <a:spcPct val="120000"/>
              </a:lnSpc>
            </a:pPr>
            <a:r>
              <a:rPr lang="ko-KR" altLang="en-US" sz="1600"/>
              <a:t>종류 </a:t>
            </a:r>
            <a:r>
              <a:rPr lang="en-US" altLang="ko-KR" sz="1600"/>
              <a:t>: SET NULL, CASCADE, SET DEFAULT</a:t>
            </a:r>
          </a:p>
          <a:p>
            <a:pPr lvl="2" eaLnBrk="1" hangingPunct="1">
              <a:lnSpc>
                <a:spcPct val="120000"/>
              </a:lnSpc>
            </a:pPr>
            <a:r>
              <a:rPr lang="ko-KR" altLang="en-US" sz="1600"/>
              <a:t>위반의 종류를 나타내는 </a:t>
            </a:r>
            <a:r>
              <a:rPr lang="en-US" altLang="ko-KR" sz="1600"/>
              <a:t>ON DELETE</a:t>
            </a:r>
            <a:r>
              <a:rPr lang="ko-KR" altLang="en-US" sz="1600"/>
              <a:t>나 </a:t>
            </a:r>
            <a:r>
              <a:rPr lang="en-US" altLang="ko-KR" sz="1600"/>
              <a:t>ON UPDATE</a:t>
            </a:r>
            <a:r>
              <a:rPr lang="ko-KR" altLang="en-US" sz="1600"/>
              <a:t>와 함께 사용해야 함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/>
              <a:t>대부분의 </a:t>
            </a:r>
            <a:r>
              <a:rPr lang="en-US" altLang="ko-KR" sz="1600"/>
              <a:t>SQL </a:t>
            </a:r>
            <a:r>
              <a:rPr lang="ko-KR" altLang="en-US" sz="1600"/>
              <a:t>시스템들은 참조 무결성과 기본 키를 지정함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3">
            <a:extLst>
              <a:ext uri="{FF2B5EF4-FFF2-40B4-BE49-F238E27FC236}">
                <a16:creationId xmlns:a16="http://schemas.microsoft.com/office/drawing/2014/main" id="{C737AC36-413E-4FD8-A535-EA7B12E8B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E6E6367-FC90-47D1-9C15-CD35132FD5D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55221-F7DF-43BD-B2AF-CEA2349D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AAA0F3B-D9C6-4FCB-937F-EF2F71D78AE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3013" name="Rectangle 2">
            <a:extLst>
              <a:ext uri="{FF2B5EF4-FFF2-40B4-BE49-F238E27FC236}">
                <a16:creationId xmlns:a16="http://schemas.microsoft.com/office/drawing/2014/main" id="{089DF293-29BF-4DC2-8DD8-FE38B219A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</a:t>
            </a:r>
            <a:r>
              <a:rPr lang="ko-KR" altLang="en-US" sz="3200">
                <a:ea typeface="굴림" panose="020B0600000101010101" pitchFamily="50" charset="-127"/>
              </a:rPr>
              <a:t>에서 검색 질의</a:t>
            </a:r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B6F18499-E8BA-4CB6-8E2B-75ADF2965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SQL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은 데이터베이스로부터 정보를 검색하는 문장을 가짐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문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대수의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연산과는 무관함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대수의 실렉션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프로젝션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조인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카티션 곱 등을 결합한 것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데이터베이스에서 가장 자주 사용됨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결과에 모든 애트리뷰트의 값이 동일한 두개 이상의 튜플이 존재할 수 있음</a:t>
            </a:r>
          </a:p>
          <a:p>
            <a:pPr eaLnBrk="1" hangingPunct="1">
              <a:lnSpc>
                <a:spcPct val="130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번호 개체 틀 3">
            <a:extLst>
              <a:ext uri="{FF2B5EF4-FFF2-40B4-BE49-F238E27FC236}">
                <a16:creationId xmlns:a16="http://schemas.microsoft.com/office/drawing/2014/main" id="{F41084A0-4BC1-4C86-AA50-0D82B37E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49B24F6-3DE0-4BE6-BBBF-92B2D8AC528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FB9DA-4AEF-4246-A105-5C35A2EB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DA54EE0-8930-47F1-B4CC-C4A0E4E2405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1CE82A82-39EA-49B3-B0F1-2554F3CF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ED5EDEAA-70C5-470D-8288-DBF63F331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>
                <a:latin typeface="신명조"/>
                <a:ea typeface="신명조"/>
                <a:cs typeface="신명조"/>
              </a:rPr>
              <a:t>SQL 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개요</a:t>
            </a:r>
            <a:endParaRPr lang="ko-KR" altLang="en-US" sz="1800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현재 </a:t>
            </a:r>
            <a:r>
              <a:rPr lang="en-US" altLang="ko-KR" b="1"/>
              <a:t>DBMS </a:t>
            </a:r>
            <a:r>
              <a:rPr lang="ko-KR" altLang="en-US" b="1"/>
              <a:t>시장에서 관계 </a:t>
            </a:r>
            <a:r>
              <a:rPr lang="en-US" altLang="ko-KR" b="1"/>
              <a:t>DBMS</a:t>
            </a:r>
            <a:r>
              <a:rPr lang="ko-KR" altLang="en-US" b="1"/>
              <a:t>가 압도적인 우위를 차지하는데 중요한 요인의 하나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</a:t>
            </a:r>
            <a:r>
              <a:rPr lang="en-US" altLang="ko-KR" b="1"/>
              <a:t>IBM </a:t>
            </a:r>
            <a:r>
              <a:rPr lang="ko-KR" altLang="en-US" b="1"/>
              <a:t>연구소에서 </a:t>
            </a:r>
            <a:r>
              <a:rPr lang="en-US" altLang="ko-KR" b="1"/>
              <a:t>1974</a:t>
            </a:r>
            <a:r>
              <a:rPr lang="ko-KR" altLang="en-US" b="1"/>
              <a:t>년에 </a:t>
            </a:r>
            <a:r>
              <a:rPr lang="en-US" altLang="ko-KR" b="1">
                <a:solidFill>
                  <a:srgbClr val="FF3300"/>
                </a:solidFill>
              </a:rPr>
              <a:t>System R</a:t>
            </a:r>
            <a:r>
              <a:rPr lang="ko-KR" altLang="en-US" b="1"/>
              <a:t>이라는 관계 </a:t>
            </a:r>
            <a:r>
              <a:rPr lang="en-US" altLang="ko-KR" b="1"/>
              <a:t>DBMS </a:t>
            </a:r>
            <a:r>
              <a:rPr lang="ko-KR" altLang="en-US" b="1"/>
              <a:t>시제품을 연구할 때 관계 대수와 관계 해석을 기반으로</a:t>
            </a:r>
            <a:r>
              <a:rPr lang="en-US" altLang="ko-KR" b="1"/>
              <a:t>, </a:t>
            </a:r>
            <a:r>
              <a:rPr lang="ko-KR" altLang="en-US" b="1"/>
              <a:t>집단 함수</a:t>
            </a:r>
            <a:r>
              <a:rPr lang="en-US" altLang="ko-KR" b="1"/>
              <a:t>, </a:t>
            </a:r>
            <a:r>
              <a:rPr lang="ko-KR" altLang="en-US" b="1"/>
              <a:t>그룹화</a:t>
            </a:r>
            <a:r>
              <a:rPr lang="en-US" altLang="ko-KR" b="1"/>
              <a:t>, </a:t>
            </a:r>
            <a:r>
              <a:rPr lang="ko-KR" altLang="en-US" b="1"/>
              <a:t>갱신 연산 등을 추가하여 개발된 언어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1986</a:t>
            </a:r>
            <a:r>
              <a:rPr lang="ko-KR" altLang="en-US" b="1"/>
              <a:t>년에 </a:t>
            </a:r>
            <a:r>
              <a:rPr lang="en-US" altLang="ko-KR" b="1"/>
              <a:t>ANSI(</a:t>
            </a:r>
            <a:r>
              <a:rPr lang="ko-KR" altLang="en-US" b="1"/>
              <a:t>미국 표준 기구</a:t>
            </a:r>
            <a:r>
              <a:rPr lang="en-US" altLang="ko-KR" b="1"/>
              <a:t>)</a:t>
            </a:r>
            <a:r>
              <a:rPr lang="ko-KR" altLang="en-US" b="1"/>
              <a:t>에서 </a:t>
            </a:r>
            <a:r>
              <a:rPr lang="en-US" altLang="ko-KR" b="1"/>
              <a:t>SQL </a:t>
            </a:r>
            <a:r>
              <a:rPr lang="ko-KR" altLang="en-US" b="1"/>
              <a:t>표준을 채택함으로써 </a:t>
            </a:r>
            <a:r>
              <a:rPr lang="en-US" altLang="ko-KR" b="1"/>
              <a:t>SQL</a:t>
            </a:r>
            <a:r>
              <a:rPr lang="ko-KR" altLang="en-US" b="1"/>
              <a:t>이 널리 사용되는데 기여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다양한 상용 관계 </a:t>
            </a:r>
            <a:r>
              <a:rPr lang="en-US" altLang="ko-KR" b="1"/>
              <a:t>DBMS</a:t>
            </a:r>
            <a:r>
              <a:rPr lang="ko-KR" altLang="en-US" b="1"/>
              <a:t>마다 지원하는 </a:t>
            </a:r>
            <a:r>
              <a:rPr lang="en-US" altLang="ko-KR" b="1"/>
              <a:t>SQL </a:t>
            </a:r>
            <a:r>
              <a:rPr lang="ko-KR" altLang="en-US" b="1"/>
              <a:t>기능에 다소 차이가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32"/>
    </mc:Choice>
    <mc:Fallback xmlns="">
      <p:transition spd="slow" advTm="3044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번호 개체 틀 3">
            <a:extLst>
              <a:ext uri="{FF2B5EF4-FFF2-40B4-BE49-F238E27FC236}">
                <a16:creationId xmlns:a16="http://schemas.microsoft.com/office/drawing/2014/main" id="{FA6FBDE8-8167-44D0-806C-A9354515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0AFAA52-E72D-4588-8648-F1B52CF4AB8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C2D30-B44E-4A24-98A7-5C5BF2E1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624089-92ED-4D7A-A4D7-D07C21A6651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5061" name="Rectangle 1026">
            <a:extLst>
              <a:ext uri="{FF2B5EF4-FFF2-40B4-BE49-F238E27FC236}">
                <a16:creationId xmlns:a16="http://schemas.microsoft.com/office/drawing/2014/main" id="{E8521C26-6C7B-4B29-BDD5-FF87DB9A5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>
                <a:ea typeface="굴림" panose="020B0600000101010101" pitchFamily="50" charset="-127"/>
              </a:rPr>
              <a:t>SQL</a:t>
            </a:r>
            <a:r>
              <a:rPr lang="ko-KR" altLang="en-US" sz="3600">
                <a:ea typeface="굴림" panose="020B0600000101010101" pitchFamily="50" charset="-127"/>
              </a:rPr>
              <a:t>에서 검색 질의 </a:t>
            </a:r>
            <a:r>
              <a:rPr lang="en-US" altLang="ko-KR" sz="3600">
                <a:ea typeface="굴림" panose="020B0600000101010101" pitchFamily="50" charset="-127"/>
              </a:rPr>
              <a:t>(</a:t>
            </a:r>
            <a:r>
              <a:rPr lang="ko-KR" altLang="en-US" sz="3600">
                <a:ea typeface="굴림" panose="020B0600000101010101" pitchFamily="50" charset="-127"/>
              </a:rPr>
              <a:t>계속</a:t>
            </a:r>
            <a:r>
              <a:rPr lang="en-US" altLang="ko-KR" sz="3600"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45062" name="Rectangle 1027">
            <a:extLst>
              <a:ext uri="{FF2B5EF4-FFF2-40B4-BE49-F238E27FC236}">
                <a16:creationId xmlns:a16="http://schemas.microsoft.com/office/drawing/2014/main" id="{0F0BEC8E-D453-4C81-8F02-F88690A3B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71600"/>
            <a:ext cx="8569325" cy="49530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solidFill>
                  <a:srgbClr val="000000"/>
                </a:solidFill>
                <a:ea typeface="굴림" panose="020B0600000101010101" pitchFamily="50" charset="-127"/>
              </a:rPr>
              <a:t>SQL SELECT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문의 기본 형식은 사상</a:t>
            </a:r>
            <a:r>
              <a:rPr lang="en-US" altLang="ko-KR" sz="2400" dirty="0">
                <a:solidFill>
                  <a:srgbClr val="000000"/>
                </a:solidFill>
                <a:ea typeface="굴림" panose="020B0600000101010101" pitchFamily="50" charset="-127"/>
              </a:rPr>
              <a:t>(mapping)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또는 </a:t>
            </a:r>
            <a:r>
              <a:rPr lang="en-US" altLang="ko-KR" sz="2400" i="1" dirty="0">
                <a:solidFill>
                  <a:srgbClr val="000000"/>
                </a:solidFill>
                <a:ea typeface="굴림" panose="020B0600000101010101" pitchFamily="50" charset="-127"/>
              </a:rPr>
              <a:t>SELECT-FROM-WHERE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블록이라고 불림</a:t>
            </a:r>
          </a:p>
          <a:p>
            <a:pPr eaLnBrk="1" hangingPunct="1">
              <a:buFontTx/>
              <a:buNone/>
            </a:pPr>
            <a:r>
              <a:rPr lang="ko-KR" altLang="en-US" sz="2400" b="0" dirty="0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SELECT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 	&lt;attribute list&gt;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FROM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 	&lt;table list&gt;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WHERE	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&lt;condition&gt;</a:t>
            </a:r>
          </a:p>
          <a:p>
            <a:pPr lvl="1" eaLnBrk="1" hangingPunct="1">
              <a:buFontTx/>
              <a:buNone/>
            </a:pPr>
            <a:endParaRPr lang="en-US" altLang="ko-KR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&lt;attribute list&gt;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 결과에 나타나는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애트리뷰트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 이름 목록</a:t>
            </a: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&lt;table list&gt;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질의의 대상이 되는 릴레이션 목록</a:t>
            </a: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&lt;condition&gt;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 결과에 포함될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투플들을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 표시하는 조건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부울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식</a:t>
            </a:r>
          </a:p>
          <a:p>
            <a:pPr eaLnBrk="1" hangingPunct="1"/>
            <a:endParaRPr lang="en-US" altLang="ko-KR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BB6F2-4057-4444-B14E-4D375DD16420}"/>
              </a:ext>
            </a:extLst>
          </p:cNvPr>
          <p:cNvSpPr/>
          <p:nvPr/>
        </p:nvSpPr>
        <p:spPr bwMode="auto">
          <a:xfrm>
            <a:off x="5004048" y="2204864"/>
            <a:ext cx="2520280" cy="172819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400" dirty="0" err="1">
                <a:latin typeface="Amasis MT Pro Black" panose="02040A04050005020304" pitchFamily="18" charset="0"/>
                <a:ea typeface="바탕체" panose="02030609000101010101" pitchFamily="17" charset="-127"/>
              </a:rPr>
              <a:t>Π</a:t>
            </a:r>
            <a:r>
              <a:rPr lang="en-US" altLang="ko-KR" sz="1600" kern="0" baseline="-25000" dirty="0" err="1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  <a:ea typeface="HY동녘M" pitchFamily="18" charset="-127"/>
              </a:rPr>
              <a:t>L</a:t>
            </a:r>
            <a:r>
              <a:rPr lang="en-US" altLang="ko-KR" sz="2400" dirty="0" err="1">
                <a:latin typeface="Amasis MT Pro Black" panose="02040A04050005020304" pitchFamily="18" charset="0"/>
              </a:rPr>
              <a:t>σ</a:t>
            </a:r>
            <a:r>
              <a:rPr lang="en-US" altLang="ko-KR" sz="1600" kern="0" baseline="-25000" dirty="0" err="1">
                <a:solidFill>
                  <a:srgbClr val="FF0000"/>
                </a:solidFill>
                <a:latin typeface="Amasis MT Pro Black" panose="02040A04050005020304" pitchFamily="18" charset="0"/>
                <a:ea typeface="HY동녘M" pitchFamily="18" charset="-127"/>
              </a:rPr>
              <a:t>c</a:t>
            </a:r>
            <a:r>
              <a:rPr lang="en-US" altLang="ko-KR" sz="2400" kern="0" baseline="-25000" dirty="0">
                <a:latin typeface="Amasis MT Pro Black" panose="02040A04050005020304" pitchFamily="18" charset="0"/>
                <a:ea typeface="HY동녘M" pitchFamily="18" charset="-127"/>
              </a:rPr>
              <a:t> </a:t>
            </a:r>
            <a:r>
              <a:rPr lang="en-US" altLang="ko-KR" sz="2400" dirty="0">
                <a:latin typeface="Amasis MT Pro Black" panose="02040A04050005020304" pitchFamily="18" charset="0"/>
              </a:rPr>
              <a:t>(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R</a:t>
            </a:r>
            <a:r>
              <a:rPr lang="en-US" altLang="ko-KR" sz="2400" dirty="0">
                <a:latin typeface="Amasis MT Pro Black" panose="02040A04050005020304" pitchFamily="18" charset="0"/>
              </a:rPr>
              <a:t> X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S</a:t>
            </a:r>
            <a:r>
              <a:rPr lang="en-US" altLang="ko-KR" sz="2400" dirty="0">
                <a:latin typeface="Amasis MT Pro Black" panose="02040A04050005020304" pitchFamily="18" charset="0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lang="en-US" altLang="ko-KR" sz="700" dirty="0"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SELECT</a:t>
            </a: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 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L</a:t>
            </a:r>
            <a:endParaRPr kumimoji="1" lang="en-US" altLang="ko-KR" sz="24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000" dirty="0">
                <a:latin typeface="Amasis MT Pro Black" panose="02040A04050005020304" pitchFamily="18" charset="0"/>
              </a:rPr>
              <a:t>FROM</a:t>
            </a:r>
            <a:r>
              <a:rPr lang="en-US" altLang="ko-KR" sz="2400" dirty="0">
                <a:latin typeface="Amasis MT Pro Black" panose="02040A04050005020304" pitchFamily="18" charset="0"/>
              </a:rPr>
              <a:t>   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R</a:t>
            </a:r>
            <a:r>
              <a:rPr lang="en-US" altLang="ko-KR" sz="2000" dirty="0">
                <a:latin typeface="Amasis MT Pro Black" panose="02040A04050005020304" pitchFamily="18" charset="0"/>
              </a:rPr>
              <a:t>,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S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000" dirty="0">
                <a:latin typeface="Amasis MT Pro Black" panose="02040A04050005020304" pitchFamily="18" charset="0"/>
              </a:rPr>
              <a:t>WHERE</a:t>
            </a: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 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C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3">
            <a:extLst>
              <a:ext uri="{FF2B5EF4-FFF2-40B4-BE49-F238E27FC236}">
                <a16:creationId xmlns:a16="http://schemas.microsoft.com/office/drawing/2014/main" id="{6B507F2A-E824-4FDB-A587-0469E3801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51D614A-8CA8-45A8-9B94-D0E721E8A3B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E4A8E-4325-4A52-99AC-8BE617F9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0BF1469-4342-4229-B778-6DDAA8D3AA7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D372EFD2-E9CB-42E1-87A4-72CBEDAB2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별칭</a:t>
            </a:r>
            <a:r>
              <a:rPr lang="en-US" altLang="ko-KR" sz="1800" b="0"/>
              <a:t>(alias)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서로 다른 릴레이션에 동일한 이름을 가진 애트리뷰트가 속해 있을 때 애트리뷰트의 이름을 구분하는 방법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>
                <a:latin typeface="신명조"/>
                <a:ea typeface="신명조"/>
                <a:cs typeface="신명조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EMPLOYEE.DNO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>
              <a:latin typeface="Courier New" panose="02070309020205020404" pitchFamily="49" charset="0"/>
              <a:ea typeface="신명조"/>
              <a:cs typeface="신명조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	FROM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EMPLOYEE 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AS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E, DEPARTMENT 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AS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D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47110" name="Rectangle 3">
            <a:extLst>
              <a:ext uri="{FF2B5EF4-FFF2-40B4-BE49-F238E27FC236}">
                <a16:creationId xmlns:a16="http://schemas.microsoft.com/office/drawing/2014/main" id="{951150BD-04E7-4DEE-B02F-99646D6F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번호 개체 틀 3">
            <a:extLst>
              <a:ext uri="{FF2B5EF4-FFF2-40B4-BE49-F238E27FC236}">
                <a16:creationId xmlns:a16="http://schemas.microsoft.com/office/drawing/2014/main" id="{970FC49F-3F73-4085-ABE0-AF22112D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76ACC37-9D00-46C5-AED3-F6E56218578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22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C8F074A-6CA3-4BAF-996F-2F2B4E92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C63CEA11-46AD-4EAB-92FA-3D98A20FAB5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9157" name="Rectangle 2">
            <a:extLst>
              <a:ext uri="{FF2B5EF4-FFF2-40B4-BE49-F238E27FC236}">
                <a16:creationId xmlns:a16="http://schemas.microsoft.com/office/drawing/2014/main" id="{0605A815-75EF-4E71-8EF1-A27183E46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릴레이션의 모든 애트리뷰트나 일부들을 검색</a:t>
            </a:r>
          </a:p>
        </p:txBody>
      </p:sp>
      <p:sp>
        <p:nvSpPr>
          <p:cNvPr id="49158" name="Rectangle 3">
            <a:extLst>
              <a:ext uri="{FF2B5EF4-FFF2-40B4-BE49-F238E27FC236}">
                <a16:creationId xmlns:a16="http://schemas.microsoft.com/office/drawing/2014/main" id="{5093F3F4-4AD6-4434-B69A-06855301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49159" name="Object 4">
            <a:extLst>
              <a:ext uri="{FF2B5EF4-FFF2-40B4-BE49-F238E27FC236}">
                <a16:creationId xmlns:a16="http://schemas.microsoft.com/office/drawing/2014/main" id="{6C4A8F12-FAA7-42A5-ABDC-1EDE8812B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200" y="2281238"/>
          <a:ext cx="8131175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803175" imgH="4622222" progId="Photoshop.Image.7">
                  <p:embed/>
                </p:oleObj>
              </mc:Choice>
              <mc:Fallback>
                <p:oleObj name="Image" r:id="rId3" imgW="9803175" imgH="462222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2281238"/>
                        <a:ext cx="8131175" cy="383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6BA8F87-6840-4527-BC3C-A41AC4140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82" y="3212976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  <a:endParaRPr lang="en-US" altLang="ko-KR" sz="2800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B5FC17-E5E8-401C-8C9B-B50DD2FD5826}"/>
              </a:ext>
            </a:extLst>
          </p:cNvPr>
          <p:cNvSpPr/>
          <p:nvPr/>
        </p:nvSpPr>
        <p:spPr>
          <a:xfrm>
            <a:off x="5292080" y="3284984"/>
            <a:ext cx="3334308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DEPTNO, DEPTNAME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(DEPARTMENT)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3">
            <a:extLst>
              <a:ext uri="{FF2B5EF4-FFF2-40B4-BE49-F238E27FC236}">
                <a16:creationId xmlns:a16="http://schemas.microsoft.com/office/drawing/2014/main" id="{ABDE949E-6068-46D6-A0A9-6D03991D3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8124BF1-2A9E-448B-ACB6-AC635185ADC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B81EB-8F39-497D-A8A1-83CD067C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33A6B0C-605D-4853-A0F0-DAD71306645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DBA8C29D-D9F1-4AED-A36A-FA37317BC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1206" name="Picture 3" descr="4_e_175_1">
            <a:extLst>
              <a:ext uri="{FF2B5EF4-FFF2-40B4-BE49-F238E27FC236}">
                <a16:creationId xmlns:a16="http://schemas.microsoft.com/office/drawing/2014/main" id="{18F888E3-13AD-4CDF-A64E-C8A3CCED9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95438"/>
            <a:ext cx="82248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5D0086-C985-4012-8AFD-A7B936D94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" y="2564904"/>
            <a:ext cx="8421687" cy="36083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B18CC5-5424-474F-8B87-1B00F7AFA032}"/>
              </a:ext>
            </a:extLst>
          </p:cNvPr>
          <p:cNvSpPr/>
          <p:nvPr/>
        </p:nvSpPr>
        <p:spPr>
          <a:xfrm>
            <a:off x="5076056" y="2708920"/>
            <a:ext cx="3675831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DEPTNO, DEPTNAME,FLOOR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(DEPARTMENT)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3">
            <a:extLst>
              <a:ext uri="{FF2B5EF4-FFF2-40B4-BE49-F238E27FC236}">
                <a16:creationId xmlns:a16="http://schemas.microsoft.com/office/drawing/2014/main" id="{52AE9D89-AB80-4958-A9E5-78B76D762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94AE5CB-5FCD-4B80-99C4-5CF1F60EA3C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F04F67D-C750-40D7-9E3D-84905C1E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8B60C43F-D7B4-47B4-9178-643F9F8DCB3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470AEF64-8DFE-42E9-BB46-38C3F23D3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상이한 값들을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3254" name="Rectangle 3">
            <a:extLst>
              <a:ext uri="{FF2B5EF4-FFF2-40B4-BE49-F238E27FC236}">
                <a16:creationId xmlns:a16="http://schemas.microsoft.com/office/drawing/2014/main" id="{2687D7D2-7AA6-4860-87AD-3A98C0A97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3255" name="Picture 4" descr="4_e_175_2">
            <a:extLst>
              <a:ext uri="{FF2B5EF4-FFF2-40B4-BE49-F238E27FC236}">
                <a16:creationId xmlns:a16="http://schemas.microsoft.com/office/drawing/2014/main" id="{25BA7AB3-C1DC-4CF5-8B9C-6C764B8C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027238"/>
            <a:ext cx="7097713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315926-705C-4713-AB6E-D8F261B2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2" y="2852936"/>
            <a:ext cx="8421687" cy="33210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61E271-4A4E-44BE-9B95-323D8CBEC9D5}"/>
              </a:ext>
            </a:extLst>
          </p:cNvPr>
          <p:cNvSpPr/>
          <p:nvPr/>
        </p:nvSpPr>
        <p:spPr>
          <a:xfrm>
            <a:off x="5454092" y="2954657"/>
            <a:ext cx="2214252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3">
            <a:extLst>
              <a:ext uri="{FF2B5EF4-FFF2-40B4-BE49-F238E27FC236}">
                <a16:creationId xmlns:a16="http://schemas.microsoft.com/office/drawing/2014/main" id="{092F2869-90E5-4748-A5D3-D04239EAC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E29F29B-1B36-4A57-8CC2-7C23634D4EB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9492-9980-488D-A2DF-9365A128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4A7F52-3184-4D2A-AE05-A6F6776981F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5301" name="Rectangle 2">
            <a:extLst>
              <a:ext uri="{FF2B5EF4-FFF2-40B4-BE49-F238E27FC236}">
                <a16:creationId xmlns:a16="http://schemas.microsoft.com/office/drawing/2014/main" id="{2596DFB8-A936-4640-AFEF-FC1932CD7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5302" name="Picture 3" descr="4_e_176_1">
            <a:extLst>
              <a:ext uri="{FF2B5EF4-FFF2-40B4-BE49-F238E27FC236}">
                <a16:creationId xmlns:a16="http://schemas.microsoft.com/office/drawing/2014/main" id="{51201AF1-98A6-4EC7-9525-A9C16860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604963"/>
            <a:ext cx="82042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A736DA-C248-491B-8BE2-45366235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636838"/>
            <a:ext cx="8421687" cy="36083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75D47A-3D14-41B6-8F3A-AA1391B89D22}"/>
              </a:ext>
            </a:extLst>
          </p:cNvPr>
          <p:cNvSpPr/>
          <p:nvPr/>
        </p:nvSpPr>
        <p:spPr>
          <a:xfrm>
            <a:off x="6084168" y="2708920"/>
            <a:ext cx="2214252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번호 개체 틀 3">
            <a:extLst>
              <a:ext uri="{FF2B5EF4-FFF2-40B4-BE49-F238E27FC236}">
                <a16:creationId xmlns:a16="http://schemas.microsoft.com/office/drawing/2014/main" id="{6B2E7CD9-EB82-43C1-BBB9-25CB05509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D363977-D8BC-4BE5-A221-00A25316F7C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26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1057ABC-17C6-4C99-90A6-215212D0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D30B9A9A-7F66-4A92-B73E-56163970344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04D69A00-91D3-480D-96F9-611F9A116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특정한 투플들의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7350" name="Rectangle 3">
            <a:extLst>
              <a:ext uri="{FF2B5EF4-FFF2-40B4-BE49-F238E27FC236}">
                <a16:creationId xmlns:a16="http://schemas.microsoft.com/office/drawing/2014/main" id="{4F57E391-E1C3-46F0-9B47-C963C3B57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7351" name="Picture 4" descr="4_e_176_2">
            <a:extLst>
              <a:ext uri="{FF2B5EF4-FFF2-40B4-BE49-F238E27FC236}">
                <a16:creationId xmlns:a16="http://schemas.microsoft.com/office/drawing/2014/main" id="{6C867D5C-DA91-4DE8-9536-79087E34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125663"/>
            <a:ext cx="80946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0A2B0D-B13F-48ED-8146-D7BFD4CE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57" y="3074195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11AFE5-8B38-4A65-AA0D-90E11181B378}"/>
              </a:ext>
            </a:extLst>
          </p:cNvPr>
          <p:cNvSpPr/>
          <p:nvPr/>
        </p:nvSpPr>
        <p:spPr>
          <a:xfrm>
            <a:off x="6012160" y="3212976"/>
            <a:ext cx="2160240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DNO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=2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번호 개체 틀 3">
            <a:extLst>
              <a:ext uri="{FF2B5EF4-FFF2-40B4-BE49-F238E27FC236}">
                <a16:creationId xmlns:a16="http://schemas.microsoft.com/office/drawing/2014/main" id="{E9CA2009-83EA-4374-B21F-A73B4AA6C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AEB10D4-8251-40FE-BFFF-C93CE7E8B67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98D827B-1EAA-4579-9825-A6CA1A0C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A35C7AC-1BB4-4855-8FC5-D2042AAADBE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9397" name="Rectangle 2">
            <a:extLst>
              <a:ext uri="{FF2B5EF4-FFF2-40B4-BE49-F238E27FC236}">
                <a16:creationId xmlns:a16="http://schemas.microsoft.com/office/drawing/2014/main" id="{1D71923B-E456-4546-B8FC-7D000B0C4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문자열 비교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9398" name="Rectangle 3">
            <a:extLst>
              <a:ext uri="{FF2B5EF4-FFF2-40B4-BE49-F238E27FC236}">
                <a16:creationId xmlns:a16="http://schemas.microsoft.com/office/drawing/2014/main" id="{240575AA-EA32-4E3B-8390-982F45517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9399" name="Picture 4" descr="4_e_177">
            <a:extLst>
              <a:ext uri="{FF2B5EF4-FFF2-40B4-BE49-F238E27FC236}">
                <a16:creationId xmlns:a16="http://schemas.microsoft.com/office/drawing/2014/main" id="{3FA4ACB9-3651-4E85-9AC2-8D43C735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116138"/>
            <a:ext cx="8099425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41BE01-1FA2-493F-BFC0-33C87B642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28" y="2150742"/>
            <a:ext cx="8421687" cy="38957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“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이순신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”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사원의 이름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직급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소속 부서번호를 검색하라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756CF-57F5-4730-9AC4-B65A887E37FA}"/>
              </a:ext>
            </a:extLst>
          </p:cNvPr>
          <p:cNvSpPr/>
          <p:nvPr/>
        </p:nvSpPr>
        <p:spPr>
          <a:xfrm>
            <a:off x="4716016" y="2204864"/>
            <a:ext cx="3859659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NAME,TITLE,DNO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이순신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번호 개체 틀 3">
            <a:extLst>
              <a:ext uri="{FF2B5EF4-FFF2-40B4-BE49-F238E27FC236}">
                <a16:creationId xmlns:a16="http://schemas.microsoft.com/office/drawing/2014/main" id="{03A6727C-440E-4227-B483-76B4A1E99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40809B5-4F57-40D4-BA85-8FF5A3C164E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81D5B-4E0C-4776-B44F-0309CAD4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6BB413C-9CFA-4E75-BAB2-6973AC202CD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1445" name="Rectangle 2">
            <a:extLst>
              <a:ext uri="{FF2B5EF4-FFF2-40B4-BE49-F238E27FC236}">
                <a16:creationId xmlns:a16="http://schemas.microsoft.com/office/drawing/2014/main" id="{370903EA-C35B-4AE9-820A-5C83791CF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1446" name="Picture 3" descr="4_e_178_1">
            <a:extLst>
              <a:ext uri="{FF2B5EF4-FFF2-40B4-BE49-F238E27FC236}">
                <a16:creationId xmlns:a16="http://schemas.microsoft.com/office/drawing/2014/main" id="{D41D7ABC-CF77-44B6-9FED-3BFA10BC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668463"/>
            <a:ext cx="82423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2CEC2A-63B7-44AA-9C3C-D36949DC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5" y="2708920"/>
            <a:ext cx="8421687" cy="35369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7C538D-AE19-409D-80A6-82A3AEBF7ECF}"/>
              </a:ext>
            </a:extLst>
          </p:cNvPr>
          <p:cNvSpPr/>
          <p:nvPr/>
        </p:nvSpPr>
        <p:spPr>
          <a:xfrm>
            <a:off x="4391675" y="1793080"/>
            <a:ext cx="4269725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NAME,SALARY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과장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 AND DNO=1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3">
            <a:extLst>
              <a:ext uri="{FF2B5EF4-FFF2-40B4-BE49-F238E27FC236}">
                <a16:creationId xmlns:a16="http://schemas.microsoft.com/office/drawing/2014/main" id="{E0402486-05AC-49FF-AB87-02EAAEE80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C3523E8-F443-4CA7-8437-70BC6BE3EBE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29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9DB6B05-AE5A-445A-B782-0D417EBA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F47B7B0-AC37-4A91-847D-886F79C6C05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1829197E-0440-4CBA-AFC1-0B60A8C05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부정 검색 조건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169277FD-7CD2-4532-A83E-20F73601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3495" name="Object 4">
            <a:extLst>
              <a:ext uri="{FF2B5EF4-FFF2-40B4-BE49-F238E27FC236}">
                <a16:creationId xmlns:a16="http://schemas.microsoft.com/office/drawing/2014/main" id="{7DD9CC95-592D-43DA-AF8B-7FF0F8D4E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2076450"/>
          <a:ext cx="8148637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41270" imgH="2933333" progId="Photoshop.Image.7">
                  <p:embed/>
                </p:oleObj>
              </mc:Choice>
              <mc:Fallback>
                <p:oleObj name="Image" r:id="rId3" imgW="7441270" imgH="293333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076450"/>
                        <a:ext cx="8148637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72AC43-47CE-4AAC-B258-096B89F4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2924176"/>
            <a:ext cx="8421687" cy="33210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D990BF-5A8A-4066-8864-72639C3704A1}"/>
              </a:ext>
            </a:extLst>
          </p:cNvPr>
          <p:cNvSpPr/>
          <p:nvPr/>
        </p:nvSpPr>
        <p:spPr>
          <a:xfrm>
            <a:off x="4139952" y="1962163"/>
            <a:ext cx="4413741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NAME,SALARY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과장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 AND DNO&lt;&gt;1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>
            <a:extLst>
              <a:ext uri="{FF2B5EF4-FFF2-40B4-BE49-F238E27FC236}">
                <a16:creationId xmlns:a16="http://schemas.microsoft.com/office/drawing/2014/main" id="{77D7373F-F16C-4424-84DE-B59D4D2E8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D5E1D8B-B142-4C38-832C-BDD59050846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467DF-61BD-48A4-9417-799D12D1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250CD79-C106-4B88-BFF1-B0CCF7A86A5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619562C9-03B8-4F1F-900F-FB2F7CABF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9222" name="Picture 3" descr="4_t_02">
            <a:extLst>
              <a:ext uri="{FF2B5EF4-FFF2-40B4-BE49-F238E27FC236}">
                <a16:creationId xmlns:a16="http://schemas.microsoft.com/office/drawing/2014/main" id="{6372DEAB-51DD-4164-899A-28587080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709738"/>
            <a:ext cx="81232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12"/>
    </mc:Choice>
    <mc:Fallback xmlns="">
      <p:transition spd="slow" advTm="15651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번호 개체 틀 3">
            <a:extLst>
              <a:ext uri="{FF2B5EF4-FFF2-40B4-BE49-F238E27FC236}">
                <a16:creationId xmlns:a16="http://schemas.microsoft.com/office/drawing/2014/main" id="{D93F4EDE-4F35-407F-9AA0-6742D3024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C2C513D-3EE9-4227-B843-E444F107522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30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8D8C5F3-B4BC-4780-B67E-7645014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3E1646E8-62B6-484A-9C25-821737025AB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5541" name="Rectangle 2">
            <a:extLst>
              <a:ext uri="{FF2B5EF4-FFF2-40B4-BE49-F238E27FC236}">
                <a16:creationId xmlns:a16="http://schemas.microsoft.com/office/drawing/2014/main" id="{41EA5D5C-E1D1-4246-BF80-4F34C2625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범위를 사용한 검색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5542" name="Rectangle 3">
            <a:extLst>
              <a:ext uri="{FF2B5EF4-FFF2-40B4-BE49-F238E27FC236}">
                <a16:creationId xmlns:a16="http://schemas.microsoft.com/office/drawing/2014/main" id="{616CB54A-4481-4EB3-BB28-BE090CDF1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5543" name="Picture 4" descr="4_e_179">
            <a:extLst>
              <a:ext uri="{FF2B5EF4-FFF2-40B4-BE49-F238E27FC236}">
                <a16:creationId xmlns:a16="http://schemas.microsoft.com/office/drawing/2014/main" id="{D178CD65-F5A5-47F1-9351-41C7297E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52638"/>
            <a:ext cx="6154738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번호 개체 틀 3">
            <a:extLst>
              <a:ext uri="{FF2B5EF4-FFF2-40B4-BE49-F238E27FC236}">
                <a16:creationId xmlns:a16="http://schemas.microsoft.com/office/drawing/2014/main" id="{6F9B00F3-DA87-4755-8254-CCBB7E1FD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DF48BAC-8211-4019-98C0-28D87C4D3EF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31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4C64DBC-9DD8-478B-B01D-04B7AE76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BBD029DE-F9E6-4F20-8A7A-F82B3C8E166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20AD49EA-A3A3-4BCB-B1AA-9ADEAC6EE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리스트를 사용한 검색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7590" name="Rectangle 3">
            <a:extLst>
              <a:ext uri="{FF2B5EF4-FFF2-40B4-BE49-F238E27FC236}">
                <a16:creationId xmlns:a16="http://schemas.microsoft.com/office/drawing/2014/main" id="{A371A339-B724-4A08-A43C-2AB00733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7591" name="Picture 4" descr="4_e_180_1">
            <a:extLst>
              <a:ext uri="{FF2B5EF4-FFF2-40B4-BE49-F238E27FC236}">
                <a16:creationId xmlns:a16="http://schemas.microsoft.com/office/drawing/2014/main" id="{753DF128-26A2-4E58-9207-AB800308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006600"/>
            <a:ext cx="7981950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75BEE0-0D7E-488A-8614-FD1601F02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31" y="3068960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sz="2800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번호 개체 틀 3">
            <a:extLst>
              <a:ext uri="{FF2B5EF4-FFF2-40B4-BE49-F238E27FC236}">
                <a16:creationId xmlns:a16="http://schemas.microsoft.com/office/drawing/2014/main" id="{0F739E3F-B41B-4371-8561-A4A979435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4635091-27EF-4D39-8FA9-CFA374DC9B4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32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FBFDB75-8745-4FB7-827D-3769707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BABD287B-5421-4962-8621-CB9D6A1FAE8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9637" name="Rectangle 2">
            <a:extLst>
              <a:ext uri="{FF2B5EF4-FFF2-40B4-BE49-F238E27FC236}">
                <a16:creationId xmlns:a16="http://schemas.microsoft.com/office/drawing/2014/main" id="{53431896-A30D-4134-8A97-C200E066C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SELECT</a:t>
            </a:r>
            <a:r>
              <a:rPr lang="ko-KR" altLang="en-US" sz="1800" b="0"/>
              <a:t>절에서 산술 연산자</a:t>
            </a:r>
            <a:r>
              <a:rPr lang="en-US" altLang="ko-KR" sz="1800" b="0"/>
              <a:t>(+, -, *, /) </a:t>
            </a:r>
            <a:r>
              <a:rPr lang="ko-KR" altLang="en-US" sz="1800" b="0"/>
              <a:t>사용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9638" name="Rectangle 3">
            <a:extLst>
              <a:ext uri="{FF2B5EF4-FFF2-40B4-BE49-F238E27FC236}">
                <a16:creationId xmlns:a16="http://schemas.microsoft.com/office/drawing/2014/main" id="{6B080B75-C533-464A-A8BF-1B2D3FF5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9639" name="Object 4">
            <a:extLst>
              <a:ext uri="{FF2B5EF4-FFF2-40B4-BE49-F238E27FC236}">
                <a16:creationId xmlns:a16="http://schemas.microsoft.com/office/drawing/2014/main" id="{819D388C-B320-4884-903F-42B6779DB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2100263"/>
          <a:ext cx="8220075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771429" imgH="3733333" progId="Photoshop.Image.7">
                  <p:embed/>
                </p:oleObj>
              </mc:Choice>
              <mc:Fallback>
                <p:oleObj name="Image" r:id="rId3" imgW="7771429" imgH="373333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100263"/>
                        <a:ext cx="8220075" cy="394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6C3C4C-47F2-4BC1-B17C-253E13CB9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357563"/>
            <a:ext cx="8421687" cy="28876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번호 개체 틀 3">
            <a:extLst>
              <a:ext uri="{FF2B5EF4-FFF2-40B4-BE49-F238E27FC236}">
                <a16:creationId xmlns:a16="http://schemas.microsoft.com/office/drawing/2014/main" id="{69144B27-3971-4946-9895-7DA000DA1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3762EC4-3D5C-4EA1-B853-2F237105A08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33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659AA7A-33D1-4EE3-B307-D6DC3574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1608FF3-21B8-42AE-9AE1-D2EC9B14443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ABC8943F-1FDC-4D3A-BF0C-911CB1CFF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널값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널값을 포함한 다른 값과 널값을 </a:t>
            </a:r>
            <a:r>
              <a:rPr lang="en-US" altLang="ko-KR" b="1"/>
              <a:t>+, - </a:t>
            </a:r>
            <a:r>
              <a:rPr lang="ko-KR" altLang="en-US" b="1"/>
              <a:t>등을 사용하여 연산하면 결과는 널이 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COUNT(*)</a:t>
            </a:r>
            <a:r>
              <a:rPr lang="ko-KR" altLang="en-US" b="1"/>
              <a:t>를 제외한 집단 함수들은 널값을 무시함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어떤 애트리뷰트에 들어 있는 값이 널인가 비교하기 위해서 </a:t>
            </a:r>
            <a:r>
              <a:rPr lang="ko-KR" altLang="en-US" b="1">
                <a:latin typeface="½Å¸íÁ¶"/>
              </a:rPr>
              <a:t>‘</a:t>
            </a:r>
            <a:r>
              <a:rPr lang="en-US" altLang="ko-KR" b="1"/>
              <a:t>DNO=NULL</a:t>
            </a:r>
            <a:r>
              <a:rPr lang="en-US" altLang="ko-KR" b="1">
                <a:latin typeface="½Å¸íÁ¶"/>
              </a:rPr>
              <a:t>’</a:t>
            </a:r>
            <a:r>
              <a:rPr lang="ko-KR" altLang="en-US" b="1"/>
              <a:t>처럼 나타내면 안됨</a:t>
            </a:r>
            <a:r>
              <a:rPr lang="ko-KR" altLang="en-US" sz="1600">
                <a:latin typeface="½Å¸íÁ¶"/>
                <a:ea typeface="신명조"/>
                <a:cs typeface="신명조"/>
              </a:rPr>
              <a:t> </a:t>
            </a:r>
            <a:endParaRPr lang="ko-KR" altLang="en-US" sz="1600" b="1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id="{02525BC5-FE13-4BCE-BFD4-A7F98FDC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1687" name="Object 4">
            <a:extLst>
              <a:ext uri="{FF2B5EF4-FFF2-40B4-BE49-F238E27FC236}">
                <a16:creationId xmlns:a16="http://schemas.microsoft.com/office/drawing/2014/main" id="{5B607F55-FE60-4AF1-96D8-CD97B2621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75" y="4037013"/>
          <a:ext cx="438785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555556" imgH="1092063" progId="Photoshop.Image.7">
                  <p:embed/>
                </p:oleObj>
              </mc:Choice>
              <mc:Fallback>
                <p:oleObj name="Image" r:id="rId3" imgW="3555556" imgH="109206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4037013"/>
                        <a:ext cx="4387850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번호 개체 틀 3">
            <a:extLst>
              <a:ext uri="{FF2B5EF4-FFF2-40B4-BE49-F238E27FC236}">
                <a16:creationId xmlns:a16="http://schemas.microsoft.com/office/drawing/2014/main" id="{2D5FB30F-5A51-4E06-8112-C43626CEB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E0E4CC0-A81A-40F6-9C2A-74F5079ECD8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B81AA2D-942A-4805-8AD3-E336F42C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74AA36B-A4D7-4E33-B10B-62E64BCD726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06D1DABE-951A-4EFF-8259-238AFF15B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널값</a:t>
            </a:r>
            <a:r>
              <a:rPr lang="en-US" altLang="ko-KR" sz="1800" b="0"/>
              <a:t>(</a:t>
            </a:r>
            <a:r>
              <a:rPr lang="ko-KR" altLang="en-US" sz="1800" b="0"/>
              <a:t>계속</a:t>
            </a:r>
            <a:r>
              <a:rPr lang="en-US" altLang="ko-KR" sz="1800" b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다음과 같은 비교 결과는 모두 거짓</a:t>
            </a:r>
            <a:endParaRPr lang="ko-KR" altLang="en-US" sz="1600" b="1"/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&gt;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=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&lt;&gt;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= NULL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&lt;&gt; NULL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 b="0">
              <a:latin typeface="Courier New" panose="02070309020205020404" pitchFamily="49" charset="0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>
                <a:latin typeface="Courier New" panose="02070309020205020404" pitchFamily="49" charset="0"/>
              </a:rPr>
              <a:t>올바른 표현</a:t>
            </a:r>
          </a:p>
        </p:txBody>
      </p:sp>
      <p:sp>
        <p:nvSpPr>
          <p:cNvPr id="73734" name="Rectangle 3">
            <a:extLst>
              <a:ext uri="{FF2B5EF4-FFF2-40B4-BE49-F238E27FC236}">
                <a16:creationId xmlns:a16="http://schemas.microsoft.com/office/drawing/2014/main" id="{4C0698E1-58BF-4099-A6F4-79D8529F5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3735" name="Object 4">
            <a:extLst>
              <a:ext uri="{FF2B5EF4-FFF2-40B4-BE49-F238E27FC236}">
                <a16:creationId xmlns:a16="http://schemas.microsoft.com/office/drawing/2014/main" id="{AF44A787-AD94-49D2-B7AB-B92DBC50A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4763" y="5081588"/>
          <a:ext cx="3581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580952" imgH="1053597" progId="Photoshop.Image.7">
                  <p:embed/>
                </p:oleObj>
              </mc:Choice>
              <mc:Fallback>
                <p:oleObj name="Image" r:id="rId3" imgW="3580952" imgH="1053597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5081588"/>
                        <a:ext cx="35814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번호 개체 틀 3">
            <a:extLst>
              <a:ext uri="{FF2B5EF4-FFF2-40B4-BE49-F238E27FC236}">
                <a16:creationId xmlns:a16="http://schemas.microsoft.com/office/drawing/2014/main" id="{DA544A32-D0A4-4255-932D-EAB2CBFFB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474F2F1-D806-407C-972C-287671AC55A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2F575F6-6FF0-41A1-98A4-1D9B50C3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F3BFA875-B892-45BE-8BF9-A4002CFBA52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6FBAC8EE-2BEF-4258-9154-80DFFEB30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5782" name="Object 3">
            <a:extLst>
              <a:ext uri="{FF2B5EF4-FFF2-40B4-BE49-F238E27FC236}">
                <a16:creationId xmlns:a16="http://schemas.microsoft.com/office/drawing/2014/main" id="{0043B4EC-F9AA-40B9-9CC4-B95E9E2551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6125" y="1573213"/>
          <a:ext cx="51943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193651" imgH="2069841" progId="Photoshop.Image.7">
                  <p:embed/>
                </p:oleObj>
              </mc:Choice>
              <mc:Fallback>
                <p:oleObj name="Image" r:id="rId3" imgW="5193651" imgH="2069841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1573213"/>
                        <a:ext cx="51943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4">
            <a:extLst>
              <a:ext uri="{FF2B5EF4-FFF2-40B4-BE49-F238E27FC236}">
                <a16:creationId xmlns:a16="http://schemas.microsoft.com/office/drawing/2014/main" id="{E74440C6-0792-41E6-BB0B-9AF48A8A0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6125" y="3933825"/>
          <a:ext cx="52197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219048" imgH="2031746" progId="Photoshop.Image.7">
                  <p:embed/>
                </p:oleObj>
              </mc:Choice>
              <mc:Fallback>
                <p:oleObj name="Image" r:id="rId5" imgW="5219048" imgH="2031746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933825"/>
                        <a:ext cx="52197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번호 개체 틀 3">
            <a:extLst>
              <a:ext uri="{FF2B5EF4-FFF2-40B4-BE49-F238E27FC236}">
                <a16:creationId xmlns:a16="http://schemas.microsoft.com/office/drawing/2014/main" id="{01A58C62-EEC3-424A-846B-1443F8C93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7C0273A-F56A-4C97-916E-22500D240C1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85E9F-8DA3-4740-97D7-4E9A80CE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01B984-B28D-48F0-ADCC-E5D93851CAB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8D772BDD-4923-4965-8DA0-6D9619A1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7830" name="Object 3">
            <a:extLst>
              <a:ext uri="{FF2B5EF4-FFF2-40B4-BE49-F238E27FC236}">
                <a16:creationId xmlns:a16="http://schemas.microsoft.com/office/drawing/2014/main" id="{DDD326ED-AD86-4955-98B0-43E653F3D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0288" y="1835150"/>
          <a:ext cx="4525962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784127" imgH="2057143" progId="Photoshop.Image.7">
                  <p:embed/>
                </p:oleObj>
              </mc:Choice>
              <mc:Fallback>
                <p:oleObj name="Image" r:id="rId3" imgW="3784127" imgH="205714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835150"/>
                        <a:ext cx="4525962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번호 개체 틀 3">
            <a:extLst>
              <a:ext uri="{FF2B5EF4-FFF2-40B4-BE49-F238E27FC236}">
                <a16:creationId xmlns:a16="http://schemas.microsoft.com/office/drawing/2014/main" id="{4E022E4F-BB4F-4C5D-A781-37F1336A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8F92667-1978-4B98-9928-CE7286C196D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5849E-1D85-4BB2-B376-F986919C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E50E62-A3D3-44DC-9544-90BF693FF85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6B7627C7-F7C9-4607-BF06-0ABCF3DCA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ORDER BY</a:t>
            </a:r>
            <a:r>
              <a:rPr lang="ko-KR" altLang="en-US" sz="1800" b="0"/>
              <a:t>절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사용자가 </a:t>
            </a:r>
            <a:r>
              <a:rPr lang="en-US" altLang="ko-KR" b="1"/>
              <a:t>SELECT</a:t>
            </a:r>
            <a:r>
              <a:rPr lang="ko-KR" altLang="en-US" b="1"/>
              <a:t>문에서 질의 결과의 순서를 명시하지 않으면 </a:t>
            </a:r>
            <a:r>
              <a:rPr lang="en-US" altLang="ko-KR" b="1"/>
              <a:t>DBMS</a:t>
            </a:r>
            <a:r>
              <a:rPr lang="ko-KR" altLang="en-US" b="1"/>
              <a:t>가 투플들을 검색한 임의의 순서대로 사용자에게 제시됨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ORDER BY</a:t>
            </a:r>
            <a:r>
              <a:rPr lang="ko-KR" altLang="en-US" b="1"/>
              <a:t>절에서 하나 이상의 애트리뷰트를 사용하여 검색 결과를 정렬할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ORDER BY</a:t>
            </a:r>
            <a:r>
              <a:rPr lang="ko-KR" altLang="en-US" b="1"/>
              <a:t>절은 </a:t>
            </a:r>
            <a:r>
              <a:rPr lang="en-US" altLang="ko-KR" b="1"/>
              <a:t>SELECT</a:t>
            </a:r>
            <a:r>
              <a:rPr lang="ko-KR" altLang="en-US" b="1"/>
              <a:t>문에서 가장 마지막에 사용되는 절 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디폴트 정렬 순서는 오름차순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3300"/>
                </a:solidFill>
              </a:rPr>
              <a:t>ASC</a:t>
            </a:r>
            <a:r>
              <a:rPr lang="en-US" altLang="ko-KR" b="1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 </a:t>
            </a:r>
            <a:r>
              <a:rPr lang="en-US" altLang="ko-KR" b="1">
                <a:solidFill>
                  <a:srgbClr val="FF3300"/>
                </a:solidFill>
              </a:rPr>
              <a:t>DESC</a:t>
            </a:r>
            <a:r>
              <a:rPr lang="ko-KR" altLang="en-US" b="1"/>
              <a:t>를 지정하여 정렬 순서를 내림차순으로 지정할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널값은 오름차순에서는 가장 마지막에 나타나고</a:t>
            </a:r>
            <a:r>
              <a:rPr lang="en-US" altLang="ko-KR" b="1"/>
              <a:t>, </a:t>
            </a:r>
            <a:r>
              <a:rPr lang="ko-KR" altLang="en-US" b="1"/>
              <a:t>내림차순에서는 가장 앞에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SELECT</a:t>
            </a:r>
            <a:r>
              <a:rPr lang="ko-KR" altLang="en-US" b="1"/>
              <a:t>절에 명시한 애트리뷰트들을 사용해서 정렬해야 함</a:t>
            </a:r>
            <a:endParaRPr lang="ko-KR" altLang="en-US" sz="1600" b="1"/>
          </a:p>
        </p:txBody>
      </p:sp>
      <p:sp>
        <p:nvSpPr>
          <p:cNvPr id="79878" name="Rectangle 3">
            <a:extLst>
              <a:ext uri="{FF2B5EF4-FFF2-40B4-BE49-F238E27FC236}">
                <a16:creationId xmlns:a16="http://schemas.microsoft.com/office/drawing/2014/main" id="{663299CE-6627-4DC0-ACFC-5ACE8B5C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번호 개체 틀 3">
            <a:extLst>
              <a:ext uri="{FF2B5EF4-FFF2-40B4-BE49-F238E27FC236}">
                <a16:creationId xmlns:a16="http://schemas.microsoft.com/office/drawing/2014/main" id="{F375ADC2-F0B2-4649-926D-1AB1A2F5D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419E8B8-DC11-4D28-9601-D7A871577BF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0C416-1C7C-41DE-B8B5-0AEAEBDA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6E9B0DA-03FA-478D-817E-3265057F244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DE28FC68-6DCD-4B98-9B93-FAB263D7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1926" name="Picture 3" descr="4_e_183">
            <a:extLst>
              <a:ext uri="{FF2B5EF4-FFF2-40B4-BE49-F238E27FC236}">
                <a16:creationId xmlns:a16="http://schemas.microsoft.com/office/drawing/2014/main" id="{EBEA2776-29D0-4359-9EF4-722F0A76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624013"/>
            <a:ext cx="8120062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6A09E7-683E-4B68-948B-0589708DA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997200"/>
            <a:ext cx="8421687" cy="32480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번호 개체 틀 3">
            <a:extLst>
              <a:ext uri="{FF2B5EF4-FFF2-40B4-BE49-F238E27FC236}">
                <a16:creationId xmlns:a16="http://schemas.microsoft.com/office/drawing/2014/main" id="{E4A283DC-06F3-4BA3-888D-173AB4B0A1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18110-B463-4E54-8C37-B7EEF6F8B08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3384F-0EAF-4957-9F3A-67C09C03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EE136E5-5BB7-456E-9568-4190E806869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3973" name="Rectangle 2">
            <a:extLst>
              <a:ext uri="{FF2B5EF4-FFF2-40B4-BE49-F238E27FC236}">
                <a16:creationId xmlns:a16="http://schemas.microsoft.com/office/drawing/2014/main" id="{0B820DA5-634E-4A28-932E-9DB0788D6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데이터베이스에서 검색된 여러 투플들의 집단에 적용되는 함수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ko-KR" altLang="en-US" b="1"/>
              <a:t>각 집단 함수는 한 릴레이션의 한 개의 애트리뷰트에 적용되어 단일 값을 반환함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altLang="ko-KR" b="1"/>
              <a:t>SELECT</a:t>
            </a:r>
            <a:r>
              <a:rPr lang="ko-KR" altLang="en-US" b="1"/>
              <a:t>절과 </a:t>
            </a:r>
            <a:r>
              <a:rPr lang="en-US" altLang="ko-KR" b="1"/>
              <a:t>HAVING</a:t>
            </a:r>
            <a:r>
              <a:rPr lang="ko-KR" altLang="en-US" b="1"/>
              <a:t>절에만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altLang="ko-KR" b="1"/>
              <a:t>COUNT(*)</a:t>
            </a:r>
            <a:r>
              <a:rPr lang="ko-KR" altLang="en-US" b="1"/>
              <a:t>를 제외하고는 모든 집단 함수들이 널값을 제거한 후 남아 있는 값들에 대해서 집단 함수의 값을 구함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b="1"/>
              <a:t>COUNT(*) : </a:t>
            </a:r>
            <a:r>
              <a:rPr lang="ko-KR" altLang="en-US" b="1"/>
              <a:t>결과 릴레이션의 모든 행들의 총 개수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b="1"/>
              <a:t>COUNT(</a:t>
            </a:r>
            <a:r>
              <a:rPr lang="ko-KR" altLang="en-US" b="1"/>
              <a:t>애트리뷰트</a:t>
            </a:r>
            <a:r>
              <a:rPr lang="en-US" altLang="ko-KR" b="1"/>
              <a:t>) : </a:t>
            </a:r>
            <a:r>
              <a:rPr lang="ko-KR" altLang="en-US" b="1"/>
              <a:t>해당 애트리뷰트에서 널값이 아닌 값들의 개수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ko-KR" altLang="en-US" b="1"/>
              <a:t>키워드 </a:t>
            </a:r>
            <a:r>
              <a:rPr lang="en-US" altLang="ko-KR" b="1"/>
              <a:t>DISTINCT</a:t>
            </a:r>
            <a:r>
              <a:rPr lang="ko-KR" altLang="en-US" b="1"/>
              <a:t>가 집단 함수 앞에 사용되면 집단 함수가 적용되기 전에 먼저 중복을 제거함</a:t>
            </a:r>
            <a:endParaRPr lang="ko-KR" altLang="en-US" sz="1600" b="1"/>
          </a:p>
        </p:txBody>
      </p:sp>
      <p:sp>
        <p:nvSpPr>
          <p:cNvPr id="83974" name="Rectangle 3">
            <a:extLst>
              <a:ext uri="{FF2B5EF4-FFF2-40B4-BE49-F238E27FC236}">
                <a16:creationId xmlns:a16="http://schemas.microsoft.com/office/drawing/2014/main" id="{20266C96-DFE1-46CA-A454-3B06460A5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번호 개체 틀 3">
            <a:extLst>
              <a:ext uri="{FF2B5EF4-FFF2-40B4-BE49-F238E27FC236}">
                <a16:creationId xmlns:a16="http://schemas.microsoft.com/office/drawing/2014/main" id="{41C08C10-0590-4AEF-9CFF-8C1F5F685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3F68BFB-DABD-4C1D-B921-75C0C1F0A3C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0E11F-26AE-4417-BE6F-D26A4398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4422DB-6625-40A3-B16B-E3822FEC252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A69855B8-943A-4D87-8F88-25CD104B2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E0B1A4EE-B5F7-40DA-84D9-FCEF7AC8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>
                <a:latin typeface="신명조"/>
                <a:ea typeface="신명조"/>
                <a:cs typeface="신명조"/>
              </a:rPr>
              <a:t>SQL 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개요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(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계속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)</a:t>
            </a:r>
            <a:endParaRPr lang="en-US" altLang="ko-KR" sz="1800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비절차적 언어</a:t>
            </a:r>
            <a:r>
              <a:rPr lang="en-US" altLang="ko-KR" b="1"/>
              <a:t>(</a:t>
            </a:r>
            <a:r>
              <a:rPr lang="ko-KR" altLang="en-US" b="1"/>
              <a:t>선언적 언어</a:t>
            </a:r>
            <a:r>
              <a:rPr lang="en-US" altLang="ko-KR" b="1"/>
              <a:t>)</a:t>
            </a:r>
            <a:r>
              <a:rPr lang="ko-KR" altLang="en-US" b="1"/>
              <a:t>이므로 사용자는 자신이 원하는 바</a:t>
            </a:r>
            <a:r>
              <a:rPr lang="en-US" altLang="ko-KR" b="1"/>
              <a:t>(what)</a:t>
            </a:r>
            <a:r>
              <a:rPr lang="ko-KR" altLang="en-US" b="1"/>
              <a:t>만 명시하며</a:t>
            </a:r>
            <a:r>
              <a:rPr lang="en-US" altLang="ko-KR" b="1"/>
              <a:t>, </a:t>
            </a:r>
            <a:r>
              <a:rPr lang="ko-KR" altLang="en-US" b="1"/>
              <a:t>원하는 것을 처리하는 방법</a:t>
            </a:r>
            <a:r>
              <a:rPr lang="en-US" altLang="ko-KR" b="1"/>
              <a:t>(how)</a:t>
            </a:r>
            <a:r>
              <a:rPr lang="ko-KR" altLang="en-US" b="1"/>
              <a:t>은 명시할 수 없음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관계 </a:t>
            </a:r>
            <a:r>
              <a:rPr lang="en-US" altLang="ko-KR" b="1"/>
              <a:t>DBMS</a:t>
            </a:r>
            <a:r>
              <a:rPr lang="ko-KR" altLang="en-US" b="1"/>
              <a:t>는 사용자가 입력한 </a:t>
            </a:r>
            <a:r>
              <a:rPr lang="en-US" altLang="ko-KR" b="1"/>
              <a:t>SQL</a:t>
            </a:r>
            <a:r>
              <a:rPr lang="ko-KR" altLang="en-US" b="1"/>
              <a:t>문을 번역하여 사용자가 요구한 데이터를 찾는데 필요한 모든 과정을 담당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장점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자연어에 가까운 구문을 사용하여 질의를 표현할 수 있다는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두 가지 인터페이스 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대화식 </a:t>
            </a:r>
            <a:r>
              <a:rPr lang="en-US" altLang="ko-KR" b="1"/>
              <a:t>SQL(interactive SQL)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내포된 </a:t>
            </a:r>
            <a:r>
              <a:rPr lang="en-US" altLang="ko-KR" b="1"/>
              <a:t>SQL(embedded SQL)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793"/>
    </mc:Choice>
    <mc:Fallback xmlns="">
      <p:transition spd="slow" advTm="28779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번호 개체 틀 3">
            <a:extLst>
              <a:ext uri="{FF2B5EF4-FFF2-40B4-BE49-F238E27FC236}">
                <a16:creationId xmlns:a16="http://schemas.microsoft.com/office/drawing/2014/main" id="{9C6E16AC-4044-4782-A434-6128769EF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6EAAF52-17AC-4788-B32C-29ADC794FBA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E866E-0541-4B64-AC5A-C7C82EA1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8C36CC9-B312-4A93-966C-7A9E90ADA78B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9251CE79-0999-42D9-8F22-503F25F13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6022" name="Picture 3" descr="184-new">
            <a:extLst>
              <a:ext uri="{FF2B5EF4-FFF2-40B4-BE49-F238E27FC236}">
                <a16:creationId xmlns:a16="http://schemas.microsoft.com/office/drawing/2014/main" id="{4E3B6869-9C24-4243-950D-FCA70CED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1674813"/>
            <a:ext cx="5605462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번호 개체 틀 3">
            <a:extLst>
              <a:ext uri="{FF2B5EF4-FFF2-40B4-BE49-F238E27FC236}">
                <a16:creationId xmlns:a16="http://schemas.microsoft.com/office/drawing/2014/main" id="{46954AFC-2E5E-457D-92BE-6FAF7EE38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BD339DB-8F3E-4204-9F8C-44888BBF533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38E37-C2F3-4EB1-90B2-BE49AB4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C0F4DE3-3A40-47AC-B30A-D52C60592CE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8069" name="Rectangle 2">
            <a:extLst>
              <a:ext uri="{FF2B5EF4-FFF2-40B4-BE49-F238E27FC236}">
                <a16:creationId xmlns:a16="http://schemas.microsoft.com/office/drawing/2014/main" id="{D8C0E35C-DE6C-48B5-9716-CEBADAD9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88070" name="Object 3">
            <a:extLst>
              <a:ext uri="{FF2B5EF4-FFF2-40B4-BE49-F238E27FC236}">
                <a16:creationId xmlns:a16="http://schemas.microsoft.com/office/drawing/2014/main" id="{9EFD649B-B7B3-4C2E-BCC9-DF8644658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638" y="1765300"/>
          <a:ext cx="8212137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90476" imgH="2653968" progId="Photoshop.Image.7">
                  <p:embed/>
                </p:oleObj>
              </mc:Choice>
              <mc:Fallback>
                <p:oleObj name="Image" r:id="rId3" imgW="7390476" imgH="265396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65300"/>
                        <a:ext cx="8212137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3">
            <a:extLst>
              <a:ext uri="{FF2B5EF4-FFF2-40B4-BE49-F238E27FC236}">
                <a16:creationId xmlns:a16="http://schemas.microsoft.com/office/drawing/2014/main" id="{D65500B9-255F-4229-910C-73E5CCE61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0E89BED-FAA2-40EA-A59A-9EC59CB3B54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0336F-5B9A-4318-9A28-21EB0DE8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9E0CA12-6D37-4506-9117-8E9D9FF6758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0117" name="Rectangle 2">
            <a:extLst>
              <a:ext uri="{FF2B5EF4-FFF2-40B4-BE49-F238E27FC236}">
                <a16:creationId xmlns:a16="http://schemas.microsoft.com/office/drawing/2014/main" id="{DC874F51-346B-4388-BC77-88DBED534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b="0"/>
              <a:t>GROUP BY</a:t>
            </a:r>
            <a:r>
              <a:rPr lang="ko-KR" altLang="en-US" b="0"/>
              <a:t>절에 사용된 애트리뷰트 </a:t>
            </a:r>
            <a:r>
              <a:rPr lang="en-US" altLang="ko-KR" b="0"/>
              <a:t>(</a:t>
            </a:r>
            <a:r>
              <a:rPr lang="ko-KR" altLang="en-US" b="0"/>
              <a:t>그룹화 애트리뷰트</a:t>
            </a:r>
            <a:r>
              <a:rPr lang="en-US" altLang="ko-KR" b="0"/>
              <a:t>) </a:t>
            </a:r>
            <a:r>
              <a:rPr lang="ko-KR" altLang="en-US" b="0"/>
              <a:t>에 동일한 값을 갖는 투플들이 각각 하나의 그룹으로 묶임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각 그룹에 대하여 결과 릴레이션에 하나의 투플이 생성됨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SELECT</a:t>
            </a:r>
            <a:r>
              <a:rPr lang="ko-KR" altLang="en-US"/>
              <a:t>절에는 각 그룹마다 하나의 값을 갖는 애트리뷰트</a:t>
            </a:r>
            <a:r>
              <a:rPr lang="en-US" altLang="ko-KR"/>
              <a:t>, </a:t>
            </a:r>
            <a:r>
              <a:rPr lang="ko-KR" altLang="en-US"/>
              <a:t>집단 함수</a:t>
            </a:r>
            <a:r>
              <a:rPr lang="en-US" altLang="ko-KR"/>
              <a:t>, </a:t>
            </a:r>
            <a:r>
              <a:rPr lang="ko-KR" altLang="en-US"/>
              <a:t>그룹화에 사용된 애트리뷰트들만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ko-KR"/>
          </a:p>
        </p:txBody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A2001098-D3A8-487C-8F8E-CE7882128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번호 개체 틀 3">
            <a:extLst>
              <a:ext uri="{FF2B5EF4-FFF2-40B4-BE49-F238E27FC236}">
                <a16:creationId xmlns:a16="http://schemas.microsoft.com/office/drawing/2014/main" id="{D2170F11-BC93-4E40-BF30-4CA0BC172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D29FB76-0388-400E-89D3-0ED474EC574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E8551-9D87-48B5-A1FD-161DF5C0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463824F-AF28-435D-8946-10D873F4513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2165" name="Rectangle 2">
            <a:extLst>
              <a:ext uri="{FF2B5EF4-FFF2-40B4-BE49-F238E27FC236}">
                <a16:creationId xmlns:a16="http://schemas.microsoft.com/office/drawing/2014/main" id="{36AC9720-81A5-4104-A0AB-789F4703E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</a:p>
        </p:txBody>
      </p:sp>
      <p:graphicFrame>
        <p:nvGraphicFramePr>
          <p:cNvPr id="92166" name="Object 3">
            <a:extLst>
              <a:ext uri="{FF2B5EF4-FFF2-40B4-BE49-F238E27FC236}">
                <a16:creationId xmlns:a16="http://schemas.microsoft.com/office/drawing/2014/main" id="{39579135-691C-491C-9F0D-B84D276167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700" y="1681163"/>
          <a:ext cx="81534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52381" imgH="2095238" progId="Photoshop.Image.7">
                  <p:embed/>
                </p:oleObj>
              </mc:Choice>
              <mc:Fallback>
                <p:oleObj name="Image" r:id="rId3" imgW="7352381" imgH="209523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681163"/>
                        <a:ext cx="8153400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번호 개체 틀 3">
            <a:extLst>
              <a:ext uri="{FF2B5EF4-FFF2-40B4-BE49-F238E27FC236}">
                <a16:creationId xmlns:a16="http://schemas.microsoft.com/office/drawing/2014/main" id="{0856B192-0D83-4415-A657-AD3043063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9142A3F-38AB-4E5B-9447-C16E822AF86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C6C24-8E86-4F09-90C2-C13575B0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09AF64E-46FE-476E-AE2F-1EEC4229C2F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4213" name="Rectangle 2">
            <a:extLst>
              <a:ext uri="{FF2B5EF4-FFF2-40B4-BE49-F238E27FC236}">
                <a16:creationId xmlns:a16="http://schemas.microsoft.com/office/drawing/2014/main" id="{50EC5E1C-C848-43D4-A648-C429BCC6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94214" name="Object 3">
            <a:extLst>
              <a:ext uri="{FF2B5EF4-FFF2-40B4-BE49-F238E27FC236}">
                <a16:creationId xmlns:a16="http://schemas.microsoft.com/office/drawing/2014/main" id="{AB156C58-7668-4134-B1CD-BD2C978A53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1552575"/>
          <a:ext cx="8196262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12698" imgH="4126984" progId="Photoshop.Image.7">
                  <p:embed/>
                </p:oleObj>
              </mc:Choice>
              <mc:Fallback>
                <p:oleObj name="Image" r:id="rId3" imgW="7212698" imgH="412698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1552575"/>
                        <a:ext cx="8196262" cy="469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번호 개체 틀 3">
            <a:extLst>
              <a:ext uri="{FF2B5EF4-FFF2-40B4-BE49-F238E27FC236}">
                <a16:creationId xmlns:a16="http://schemas.microsoft.com/office/drawing/2014/main" id="{211FD093-6D44-483E-ABCB-2399C6A9C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0C0F980-73A3-420B-B0F5-374058DF8EF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EFE5E-5A0D-429D-9E9E-EAAFDDA3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49B1254-1363-4F00-8CD4-B304B1F282A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6261" name="Rectangle 2">
            <a:extLst>
              <a:ext uri="{FF2B5EF4-FFF2-40B4-BE49-F238E27FC236}">
                <a16:creationId xmlns:a16="http://schemas.microsoft.com/office/drawing/2014/main" id="{A84B8932-07E7-4F45-9C38-8648030F8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어떤 조건을 만족하는 그룹들에 대해서만 집단 함수를 적용할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각 그룹마다 하나의 값을 갖는 애트리뷰트를 사용하여 각 그룹이 만족해야 하는 조건을 명시함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rgbClr val="FF0000"/>
                </a:solidFill>
              </a:rPr>
              <a:t>HAVING</a:t>
            </a:r>
            <a:r>
              <a:rPr lang="ko-KR" altLang="en-US">
                <a:solidFill>
                  <a:srgbClr val="FF0000"/>
                </a:solidFill>
              </a:rPr>
              <a:t>절은 그룹화 애트리뷰트에 같은 값을 갖는 투플들의 그룹에 대한 조건을 나타내고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이 조건을 만족하는 그룹들만 질의 결과에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rgbClr val="FF0000"/>
                </a:solidFill>
              </a:rPr>
              <a:t>HAVING</a:t>
            </a:r>
            <a:r>
              <a:rPr lang="ko-KR" altLang="en-US">
                <a:solidFill>
                  <a:srgbClr val="FF0000"/>
                </a:solidFill>
              </a:rPr>
              <a:t>절에 나타나는 애트리뷰트는 반드시 </a:t>
            </a:r>
            <a:r>
              <a:rPr lang="en-US" altLang="ko-KR">
                <a:solidFill>
                  <a:srgbClr val="FF0000"/>
                </a:solidFill>
              </a:rPr>
              <a:t>GROUP BY</a:t>
            </a:r>
            <a:r>
              <a:rPr lang="ko-KR" altLang="en-US">
                <a:solidFill>
                  <a:srgbClr val="FF0000"/>
                </a:solidFill>
              </a:rPr>
              <a:t>절에 나타나거나 집단 함수에 포함되어야 함</a:t>
            </a:r>
          </a:p>
        </p:txBody>
      </p:sp>
      <p:sp>
        <p:nvSpPr>
          <p:cNvPr id="96262" name="Rectangle 3">
            <a:extLst>
              <a:ext uri="{FF2B5EF4-FFF2-40B4-BE49-F238E27FC236}">
                <a16:creationId xmlns:a16="http://schemas.microsoft.com/office/drawing/2014/main" id="{428FE575-52D6-4CE6-BE16-21D94E64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HAVING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번호 개체 틀 3">
            <a:extLst>
              <a:ext uri="{FF2B5EF4-FFF2-40B4-BE49-F238E27FC236}">
                <a16:creationId xmlns:a16="http://schemas.microsoft.com/office/drawing/2014/main" id="{5DD211E2-02CC-41B7-AE36-7E8503CC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044D86C-B134-4464-B4ED-DACD02132EC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0AB71-D134-42E7-B59A-CDB33236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F543AD3-A4F1-496D-9916-B4A8824DB5E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ECA24A1-78E1-41B6-950F-823AF9FAF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HAVING(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98310" name="Object 3">
            <a:extLst>
              <a:ext uri="{FF2B5EF4-FFF2-40B4-BE49-F238E27FC236}">
                <a16:creationId xmlns:a16="http://schemas.microsoft.com/office/drawing/2014/main" id="{650BE428-4B48-4C31-B23B-2159783AF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338" y="1912938"/>
          <a:ext cx="8126412" cy="268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90476" imgH="2438095" progId="Photoshop.Image.7">
                  <p:embed/>
                </p:oleObj>
              </mc:Choice>
              <mc:Fallback>
                <p:oleObj name="Image" r:id="rId3" imgW="7390476" imgH="2438095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1912938"/>
                        <a:ext cx="8126412" cy="268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슬라이드 번호 개체 틀 3">
            <a:extLst>
              <a:ext uri="{FF2B5EF4-FFF2-40B4-BE49-F238E27FC236}">
                <a16:creationId xmlns:a16="http://schemas.microsoft.com/office/drawing/2014/main" id="{AE11B8BD-453A-45AC-BC9B-86064687A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C83EE4D-3691-4E2B-AF46-3698F0CC215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7F25F1B-8B70-47BF-8BD2-55070422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CB5879EB-AF95-43D4-9945-CF36863026B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0357" name="Rectangle 2">
            <a:extLst>
              <a:ext uri="{FF2B5EF4-FFF2-40B4-BE49-F238E27FC236}">
                <a16:creationId xmlns:a16="http://schemas.microsoft.com/office/drawing/2014/main" id="{6C16297A-2F4F-481C-9381-B5CF05E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100358" name="Object 3">
            <a:extLst>
              <a:ext uri="{FF2B5EF4-FFF2-40B4-BE49-F238E27FC236}">
                <a16:creationId xmlns:a16="http://schemas.microsoft.com/office/drawing/2014/main" id="{78445255-42F2-4661-BD4C-9675F25EC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25" y="1579563"/>
          <a:ext cx="7959725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39683" imgH="4126984" progId="Photoshop.Image.7">
                  <p:embed/>
                </p:oleObj>
              </mc:Choice>
              <mc:Fallback>
                <p:oleObj name="Image" r:id="rId3" imgW="7339683" imgH="412698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579563"/>
                        <a:ext cx="7959725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9" name="Object 4">
            <a:extLst>
              <a:ext uri="{FF2B5EF4-FFF2-40B4-BE49-F238E27FC236}">
                <a16:creationId xmlns:a16="http://schemas.microsoft.com/office/drawing/2014/main" id="{7E465464-FCEA-48A4-AE18-8D6F6C545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9013" y="5207000"/>
          <a:ext cx="567690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676190" imgH="1422222" progId="Photoshop.Image.7">
                  <p:embed/>
                </p:oleObj>
              </mc:Choice>
              <mc:Fallback>
                <p:oleObj name="Image" r:id="rId5" imgW="5676190" imgH="142222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5207000"/>
                        <a:ext cx="567690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번호 개체 틀 3">
            <a:extLst>
              <a:ext uri="{FF2B5EF4-FFF2-40B4-BE49-F238E27FC236}">
                <a16:creationId xmlns:a16="http://schemas.microsoft.com/office/drawing/2014/main" id="{F6282E91-2338-4BC2-B337-E61DA1CC2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866907B-C7A0-44AE-96E5-D02698B5485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082F3-45C2-4CD4-A33A-69101D3B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35AD17-CDD6-44DB-AD80-15E0B3A6224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0A2A67BE-74B0-4FC6-9A6C-5BD8BB342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집합 연산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집합 연산을 적용하려면 두 릴레이션이 합집합 호환성을 가져야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UNION(</a:t>
            </a:r>
            <a:r>
              <a:rPr lang="ko-KR" altLang="en-US"/>
              <a:t>합집합</a:t>
            </a:r>
            <a:r>
              <a:rPr lang="en-US" altLang="ko-KR"/>
              <a:t>), EXCEPT(</a:t>
            </a:r>
            <a:r>
              <a:rPr lang="ko-KR" altLang="en-US"/>
              <a:t>차집합</a:t>
            </a:r>
            <a:r>
              <a:rPr lang="en-US" altLang="ko-KR"/>
              <a:t>), INTERSECT(</a:t>
            </a:r>
            <a:r>
              <a:rPr lang="ko-KR" altLang="en-US"/>
              <a:t>교집합</a:t>
            </a:r>
            <a:r>
              <a:rPr lang="en-US" altLang="ko-KR"/>
              <a:t>), UNION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/>
              <a:t>    ALL(</a:t>
            </a:r>
            <a:r>
              <a:rPr lang="ko-KR" altLang="en-US"/>
              <a:t>합집합</a:t>
            </a:r>
            <a:r>
              <a:rPr lang="en-US" altLang="ko-KR"/>
              <a:t>), EXCEPT ALL(</a:t>
            </a:r>
            <a:r>
              <a:rPr lang="ko-KR" altLang="en-US"/>
              <a:t>차집합</a:t>
            </a:r>
            <a:r>
              <a:rPr lang="en-US" altLang="ko-KR"/>
              <a:t>), INTERSECT ALL(</a:t>
            </a:r>
            <a:r>
              <a:rPr lang="ko-KR" altLang="en-US"/>
              <a:t>교집합</a:t>
            </a:r>
            <a:r>
              <a:rPr lang="en-US" altLang="ko-KR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3E899A99-CA1A-4991-9EC2-63E6299EA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집합연산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슬라이드 번호 개체 틀 3">
            <a:extLst>
              <a:ext uri="{FF2B5EF4-FFF2-40B4-BE49-F238E27FC236}">
                <a16:creationId xmlns:a16="http://schemas.microsoft.com/office/drawing/2014/main" id="{D72BA158-F763-4C9C-ACFA-DFC7B3D66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F399BE9-FFAE-4392-9066-361B56970A1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5A81-8005-4552-9977-97BC56F6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BC49704-8224-4847-89F1-CDC60323ABD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4453" name="Rectangle 2">
            <a:extLst>
              <a:ext uri="{FF2B5EF4-FFF2-40B4-BE49-F238E27FC236}">
                <a16:creationId xmlns:a16="http://schemas.microsoft.com/office/drawing/2014/main" id="{C3D265E8-D740-4B19-9938-2588E9C07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합집합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04454" name="Picture 3" descr="187-new">
            <a:extLst>
              <a:ext uri="{FF2B5EF4-FFF2-40B4-BE49-F238E27FC236}">
                <a16:creationId xmlns:a16="http://schemas.microsoft.com/office/drawing/2014/main" id="{560F3E64-F687-46BF-96D3-8E9FA609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538288"/>
            <a:ext cx="5697537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번호 개체 틀 3">
            <a:extLst>
              <a:ext uri="{FF2B5EF4-FFF2-40B4-BE49-F238E27FC236}">
                <a16:creationId xmlns:a16="http://schemas.microsoft.com/office/drawing/2014/main" id="{2C062895-4074-402A-9532-5C220E5EB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D861A1A-0A9C-4868-BB0E-227F0E8F587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2EA9E-798F-45C6-B9EE-9F7BC66A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79B655A-683C-4BEB-8475-6A6E37102DF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3317" name="Rectangle 2">
            <a:extLst>
              <a:ext uri="{FF2B5EF4-FFF2-40B4-BE49-F238E27FC236}">
                <a16:creationId xmlns:a16="http://schemas.microsoft.com/office/drawing/2014/main" id="{EF7491BE-6FA1-479B-8065-AD5BAB5BA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3318" name="Picture 3" descr="4_p_03">
            <a:extLst>
              <a:ext uri="{FF2B5EF4-FFF2-40B4-BE49-F238E27FC236}">
                <a16:creationId xmlns:a16="http://schemas.microsoft.com/office/drawing/2014/main" id="{519E43AB-B3F3-40A0-AF21-2E2FE7A8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587500"/>
            <a:ext cx="7546975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3"/>
    </mc:Choice>
    <mc:Fallback xmlns="">
      <p:transition spd="slow" advTm="3096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번호 개체 틀 3">
            <a:extLst>
              <a:ext uri="{FF2B5EF4-FFF2-40B4-BE49-F238E27FC236}">
                <a16:creationId xmlns:a16="http://schemas.microsoft.com/office/drawing/2014/main" id="{5488B181-3F86-4B1F-B4DC-A8E821113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B07B015-39F2-4FA0-9D76-92FFBE6C3FB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50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AD1BE0D-F8CD-460F-9E50-6997654D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69A6F230-1EC9-4E92-A2C0-45359D2DB40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A3E25FF0-C838-4165-BE2B-26334964E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조인은 두 개의 릴레이션으로부터 연관된 투플들을 결합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조인의 일반적인 형식은 아래의 </a:t>
            </a:r>
            <a:r>
              <a:rPr lang="en-US" altLang="ko-KR"/>
              <a:t>SELECT</a:t>
            </a:r>
            <a:r>
              <a:rPr lang="ko-KR" altLang="en-US"/>
              <a:t>문과 같이 </a:t>
            </a:r>
            <a:r>
              <a:rPr lang="en-US" altLang="ko-KR"/>
              <a:t>FROM</a:t>
            </a:r>
            <a:r>
              <a:rPr lang="ko-KR" altLang="en-US"/>
              <a:t>절에 두 개 이상의 릴레이션들이 열거되고</a:t>
            </a:r>
            <a:r>
              <a:rPr lang="en-US" altLang="ko-KR"/>
              <a:t>, </a:t>
            </a:r>
            <a:r>
              <a:rPr lang="ko-KR" altLang="en-US"/>
              <a:t>두 릴레이션에 속하는 애트리뷰트들을 비교하는 조인 조건이 </a:t>
            </a:r>
            <a:r>
              <a:rPr lang="en-US" altLang="ko-KR"/>
              <a:t>WHERE</a:t>
            </a:r>
            <a:r>
              <a:rPr lang="ko-KR" altLang="en-US"/>
              <a:t>절에 포함됨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조건은 두 릴레이션 사이에 속하는 애트리뷰트 값들을 비교 연산자로 연결한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A7CFB34-F8E1-4565-BE06-8F1CBACF1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</a:p>
        </p:txBody>
      </p:sp>
      <p:pic>
        <p:nvPicPr>
          <p:cNvPr id="106503" name="Picture 4" descr="4_q_188">
            <a:extLst>
              <a:ext uri="{FF2B5EF4-FFF2-40B4-BE49-F238E27FC236}">
                <a16:creationId xmlns:a16="http://schemas.microsoft.com/office/drawing/2014/main" id="{0CC727A8-112F-4D61-9D98-88C7B5AC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149725"/>
            <a:ext cx="4241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번호 개체 틀 3">
            <a:extLst>
              <a:ext uri="{FF2B5EF4-FFF2-40B4-BE49-F238E27FC236}">
                <a16:creationId xmlns:a16="http://schemas.microsoft.com/office/drawing/2014/main" id="{AD4B4D5F-3400-4216-9823-CFA3333F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4A1B6BB-726B-4155-810E-71EA345CBBB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51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9BAD4F7-93C0-4E91-8D47-B6EDC92B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F54FE8B3-7A7F-43CD-AA0D-32EF7470768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8549" name="Rectangle 2">
            <a:extLst>
              <a:ext uri="{FF2B5EF4-FFF2-40B4-BE49-F238E27FC236}">
                <a16:creationId xmlns:a16="http://schemas.microsoft.com/office/drawing/2014/main" id="{6E24DD05-3C35-4F33-AFC4-275C9B2AC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marL="381000" indent="-381000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>
                <a:latin typeface="신명조"/>
                <a:ea typeface="신명조"/>
                <a:cs typeface="신명조"/>
              </a:rPr>
              <a:t>조인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(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계속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)</a:t>
            </a:r>
            <a:endParaRPr lang="en-US" altLang="ko-KR" b="0">
              <a:latin typeface="╜┼╕φ┴╢" charset="0"/>
              <a:ea typeface="신명조"/>
              <a:cs typeface="신명조"/>
            </a:endParaRP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조건을 생략했을 때와 조인 조건을 틀리게 표현했을 때는 어떻게 될까</a:t>
            </a:r>
            <a:r>
              <a:rPr lang="en-US" altLang="ko-KR"/>
              <a:t>?</a:t>
            </a: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질의가 수행되는 과정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조인 조건을 만족하는 투플들을 찾는다</a:t>
            </a:r>
            <a:r>
              <a:rPr lang="en-US" altLang="ko-KR"/>
              <a:t>.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이 투플들로부터 </a:t>
            </a:r>
            <a:r>
              <a:rPr lang="en-US" altLang="ko-KR"/>
              <a:t>SELECT</a:t>
            </a:r>
            <a:r>
              <a:rPr lang="ko-KR" altLang="en-US"/>
              <a:t>절에 명시된 애트리뷰트들만 프로젝트한다</a:t>
            </a:r>
            <a:r>
              <a:rPr lang="en-US" altLang="ko-KR"/>
              <a:t>.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필요하다면 중복을 배제한다</a:t>
            </a:r>
            <a:r>
              <a:rPr lang="en-US" altLang="ko-KR"/>
              <a:t>.</a:t>
            </a: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애트리뷰트 이름이 동일한 경우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릴레이션 이름이나 투플 변수를 사용    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R.A &lt; S.A</a:t>
            </a:r>
          </a:p>
        </p:txBody>
      </p:sp>
      <p:sp>
        <p:nvSpPr>
          <p:cNvPr id="108550" name="Rectangle 3">
            <a:extLst>
              <a:ext uri="{FF2B5EF4-FFF2-40B4-BE49-F238E27FC236}">
                <a16:creationId xmlns:a16="http://schemas.microsoft.com/office/drawing/2014/main" id="{14040530-5EE1-4812-9E56-0EBA95E4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78532" name="Rectangle 4">
            <a:extLst>
              <a:ext uri="{FF2B5EF4-FFF2-40B4-BE49-F238E27FC236}">
                <a16:creationId xmlns:a16="http://schemas.microsoft.com/office/drawing/2014/main" id="{ADBCFA1A-1877-45AE-A92F-C4ECAC61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2276475"/>
            <a:ext cx="2663825" cy="3603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ko-KR" altLang="en-US" b="0">
                <a:latin typeface="굴림" panose="020B0600000101010101" pitchFamily="50" charset="-127"/>
                <a:ea typeface="굴림" panose="020B0600000101010101" pitchFamily="50" charset="-127"/>
              </a:rPr>
              <a:t>카테시안 프로덕트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번호 개체 틀 3">
            <a:extLst>
              <a:ext uri="{FF2B5EF4-FFF2-40B4-BE49-F238E27FC236}">
                <a16:creationId xmlns:a16="http://schemas.microsoft.com/office/drawing/2014/main" id="{C6A6120E-186E-44F7-AF28-36AEB9A8F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E8716F2-3D71-4E38-9DD3-DAD09AA7913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1BFBD-2B2D-4EAF-AF0B-912CC6DD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32FB9AD-8BBE-4E94-BB79-D8B04AA2BD1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0597" name="Object 3">
            <a:extLst>
              <a:ext uri="{FF2B5EF4-FFF2-40B4-BE49-F238E27FC236}">
                <a16:creationId xmlns:a16="http://schemas.microsoft.com/office/drawing/2014/main" id="{67444AFC-C0EB-4108-81F7-A0A6CD413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1946275"/>
          <a:ext cx="8059737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758730" imgH="2158730" progId="Photoshop.Image.7">
                  <p:embed/>
                </p:oleObj>
              </mc:Choice>
              <mc:Fallback>
                <p:oleObj name="Image" r:id="rId3" imgW="7758730" imgH="215873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1946275"/>
                        <a:ext cx="8059737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Rectangle 4">
            <a:extLst>
              <a:ext uri="{FF2B5EF4-FFF2-40B4-BE49-F238E27FC236}">
                <a16:creationId xmlns:a16="http://schemas.microsoft.com/office/drawing/2014/main" id="{F3A69907-6D26-4801-BB92-36BAE193E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C69C95-011D-4074-B4B9-495D3202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997200"/>
            <a:ext cx="8421687" cy="32480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번호 개체 틀 3">
            <a:extLst>
              <a:ext uri="{FF2B5EF4-FFF2-40B4-BE49-F238E27FC236}">
                <a16:creationId xmlns:a16="http://schemas.microsoft.com/office/drawing/2014/main" id="{08930AC9-7F99-4C8A-9AF5-FD47DDA77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594E978-13B3-4D35-B641-7A4C809AAD2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11B-0AB2-4416-9008-4BC45F77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CE3DFE8-18CD-4872-9464-7DAA94AD48F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2645" name="Object 3">
            <a:extLst>
              <a:ext uri="{FF2B5EF4-FFF2-40B4-BE49-F238E27FC236}">
                <a16:creationId xmlns:a16="http://schemas.microsoft.com/office/drawing/2014/main" id="{4DD18577-D1BF-45FD-9A5F-2E0ED9EB0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88" y="1665288"/>
          <a:ext cx="81470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53968" imgH="4215873" progId="Photoshop.Image.7">
                  <p:embed/>
                </p:oleObj>
              </mc:Choice>
              <mc:Fallback>
                <p:oleObj name="Image" r:id="rId3" imgW="7453968" imgH="421587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1665288"/>
                        <a:ext cx="81470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Rectangle 4">
            <a:extLst>
              <a:ext uri="{FF2B5EF4-FFF2-40B4-BE49-F238E27FC236}">
                <a16:creationId xmlns:a16="http://schemas.microsoft.com/office/drawing/2014/main" id="{E8949FD0-97C2-49AC-89FB-C93FA5D3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번호 개체 틀 3">
            <a:extLst>
              <a:ext uri="{FF2B5EF4-FFF2-40B4-BE49-F238E27FC236}">
                <a16:creationId xmlns:a16="http://schemas.microsoft.com/office/drawing/2014/main" id="{9B6BF2FE-1B56-418D-8B53-E6AC301FB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D86585B-3DBF-48A5-AC8E-61CCA6A08A7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02AFF-0783-4320-AC28-9C0BE88F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21E9541-832D-476F-814E-5A0FE7987BA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4693" name="Object 3">
            <a:extLst>
              <a:ext uri="{FF2B5EF4-FFF2-40B4-BE49-F238E27FC236}">
                <a16:creationId xmlns:a16="http://schemas.microsoft.com/office/drawing/2014/main" id="{93E96477-28BE-453A-9DFB-4FF6F2128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1779588"/>
          <a:ext cx="8221662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098413" imgH="3225397" progId="Photoshop.Image.7">
                  <p:embed/>
                </p:oleObj>
              </mc:Choice>
              <mc:Fallback>
                <p:oleObj name="Image" r:id="rId3" imgW="7098413" imgH="3225397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779588"/>
                        <a:ext cx="8221662" cy="373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Rectangle 4">
            <a:extLst>
              <a:ext uri="{FF2B5EF4-FFF2-40B4-BE49-F238E27FC236}">
                <a16:creationId xmlns:a16="http://schemas.microsoft.com/office/drawing/2014/main" id="{226ADC76-D040-4ACE-9C85-B91C844D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번호 개체 틀 3">
            <a:extLst>
              <a:ext uri="{FF2B5EF4-FFF2-40B4-BE49-F238E27FC236}">
                <a16:creationId xmlns:a16="http://schemas.microsoft.com/office/drawing/2014/main" id="{7D6A985E-82DD-4C19-B9AF-04F2069F2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0E18AFC-8692-4BFD-8553-3B78679CBA8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55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452CF8-6E31-45DF-9A48-08201369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AAE3E06-1E44-470C-8087-5B3098B1D06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16741" name="Rectangle 2">
            <a:extLst>
              <a:ext uri="{FF2B5EF4-FFF2-40B4-BE49-F238E27FC236}">
                <a16:creationId xmlns:a16="http://schemas.microsoft.com/office/drawing/2014/main" id="{150E0B13-0486-4547-BCB9-CBE18E7DD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자체 조인</a:t>
            </a:r>
            <a:r>
              <a:rPr lang="en-US" altLang="ko-KR" sz="1800" b="0"/>
              <a:t>(self join)</a:t>
            </a:r>
            <a:endParaRPr lang="en-US" altLang="ko-KR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한 릴레이션에 속하는 투플을 동일한 릴레이션에 속하는 투플들과 조인하는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실제로는 한 릴레이션이 접근되지만 </a:t>
            </a:r>
            <a:r>
              <a:rPr lang="en-US" altLang="ko-KR"/>
              <a:t>FROM</a:t>
            </a:r>
            <a:r>
              <a:rPr lang="ko-KR" altLang="en-US"/>
              <a:t>절에 두 릴레이션이 참조되는 것처럼 나타내기 위해서 그 릴레이션에 대한 별칭을 두 개 지정해야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/>
          </a:p>
        </p:txBody>
      </p:sp>
      <p:graphicFrame>
        <p:nvGraphicFramePr>
          <p:cNvPr id="116742" name="Object 4">
            <a:extLst>
              <a:ext uri="{FF2B5EF4-FFF2-40B4-BE49-F238E27FC236}">
                <a16:creationId xmlns:a16="http://schemas.microsoft.com/office/drawing/2014/main" id="{3DC8475F-DB8D-4148-A9E2-04E1A32C6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450" y="3838575"/>
          <a:ext cx="7507288" cy="22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485714" imgH="1676190" progId="Photoshop.Image.7">
                  <p:embed/>
                </p:oleObj>
              </mc:Choice>
              <mc:Fallback>
                <p:oleObj name="Image" r:id="rId3" imgW="5485714" imgH="1676190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3838575"/>
                        <a:ext cx="7507288" cy="229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3" name="Rectangle 5">
            <a:extLst>
              <a:ext uri="{FF2B5EF4-FFF2-40B4-BE49-F238E27FC236}">
                <a16:creationId xmlns:a16="http://schemas.microsoft.com/office/drawing/2014/main" id="{FED57DB5-87A0-4B3E-9ABB-973FF625A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번호 개체 틀 3">
            <a:extLst>
              <a:ext uri="{FF2B5EF4-FFF2-40B4-BE49-F238E27FC236}">
                <a16:creationId xmlns:a16="http://schemas.microsoft.com/office/drawing/2014/main" id="{663E3BB0-06C3-46CA-905C-6CD94FABB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F440AF1-DC92-4B28-8245-12591408393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7A568-C31F-4148-9F07-4AAE5FA2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33EEF26-F98A-4C36-BF85-B99B01B060E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8789" name="Object 3">
            <a:extLst>
              <a:ext uri="{FF2B5EF4-FFF2-40B4-BE49-F238E27FC236}">
                <a16:creationId xmlns:a16="http://schemas.microsoft.com/office/drawing/2014/main" id="{72783712-E90B-4A04-B412-44000A88C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" y="1536700"/>
          <a:ext cx="8215313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14286" imgH="4114286" progId="Photoshop.Image.7">
                  <p:embed/>
                </p:oleObj>
              </mc:Choice>
              <mc:Fallback>
                <p:oleObj name="Image" r:id="rId3" imgW="7314286" imgH="4114286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1536700"/>
                        <a:ext cx="8215313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Rectangle 6">
            <a:extLst>
              <a:ext uri="{FF2B5EF4-FFF2-40B4-BE49-F238E27FC236}">
                <a16:creationId xmlns:a16="http://schemas.microsoft.com/office/drawing/2014/main" id="{D3E77A11-3EE8-45FD-B3DD-591476C5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번호 개체 틀 3">
            <a:extLst>
              <a:ext uri="{FF2B5EF4-FFF2-40B4-BE49-F238E27FC236}">
                <a16:creationId xmlns:a16="http://schemas.microsoft.com/office/drawing/2014/main" id="{19440C36-3A0C-4DD2-905A-0A1A8FA30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46B35DA-F1CF-471E-A061-8CBF6FF3622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59A81D8-66BB-4F04-B939-D962A618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E6855E6-DED7-45A3-AE1F-0C1323B25EA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20837" name="Object 3">
            <a:extLst>
              <a:ext uri="{FF2B5EF4-FFF2-40B4-BE49-F238E27FC236}">
                <a16:creationId xmlns:a16="http://schemas.microsoft.com/office/drawing/2014/main" id="{60A60A9B-2F62-4AAD-A374-C1406CB4D9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0500" y="1968500"/>
          <a:ext cx="26336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663492" imgH="304547" progId="Photoshop.Image.7">
                  <p:embed/>
                </p:oleObj>
              </mc:Choice>
              <mc:Fallback>
                <p:oleObj name="Image" r:id="rId3" imgW="1663492" imgH="304547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1968500"/>
                        <a:ext cx="26336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Object 4">
            <a:extLst>
              <a:ext uri="{FF2B5EF4-FFF2-40B4-BE49-F238E27FC236}">
                <a16:creationId xmlns:a16="http://schemas.microsoft.com/office/drawing/2014/main" id="{431D1222-68F6-4F5E-99E0-9A610A494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9225" y="2676525"/>
          <a:ext cx="387191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2603175" imgH="2196825" progId="Photoshop.Image.7">
                  <p:embed/>
                </p:oleObj>
              </mc:Choice>
              <mc:Fallback>
                <p:oleObj name="Image" r:id="rId5" imgW="2603175" imgH="2196825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2676525"/>
                        <a:ext cx="387191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5">
            <a:extLst>
              <a:ext uri="{FF2B5EF4-FFF2-40B4-BE49-F238E27FC236}">
                <a16:creationId xmlns:a16="http://schemas.microsoft.com/office/drawing/2014/main" id="{F733449D-B439-44A8-88E3-32DCCD84B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번호 개체 틀 3">
            <a:extLst>
              <a:ext uri="{FF2B5EF4-FFF2-40B4-BE49-F238E27FC236}">
                <a16:creationId xmlns:a16="http://schemas.microsoft.com/office/drawing/2014/main" id="{D7A74523-4CDE-4C01-B328-2441247DA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CAE24D9-66A6-459D-BD1E-FF32828676A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5132F84-7A51-4344-B414-DFB3D572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3B4DF5D-496A-49BC-8D1D-8E2896109EA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22885" name="Picture 3" descr="4_e_191">
            <a:extLst>
              <a:ext uri="{FF2B5EF4-FFF2-40B4-BE49-F238E27FC236}">
                <a16:creationId xmlns:a16="http://schemas.microsoft.com/office/drawing/2014/main" id="{BDA4339D-14E7-4FA8-8F24-9A8D79CA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691312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Rectangle 4">
            <a:extLst>
              <a:ext uri="{FF2B5EF4-FFF2-40B4-BE49-F238E27FC236}">
                <a16:creationId xmlns:a16="http://schemas.microsoft.com/office/drawing/2014/main" id="{996AD8CC-7C4B-49D5-AD9E-7E2272E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연습 문제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D9D256-4FF5-4BA0-BF8A-A6E32DC2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349500"/>
            <a:ext cx="8421687" cy="38957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DEPT(DEPTNO, DEPTNAME, FLOOR)</a:t>
            </a:r>
            <a:endParaRPr lang="en-US" altLang="ko-KR" sz="280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번호 개체 틀 3">
            <a:extLst>
              <a:ext uri="{FF2B5EF4-FFF2-40B4-BE49-F238E27FC236}">
                <a16:creationId xmlns:a16="http://schemas.microsoft.com/office/drawing/2014/main" id="{1BD1314D-D3F0-402D-BA52-86CC1D07E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509567D-10FA-478F-883C-8A64349BCF0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A7F3A-6D10-4DEA-ADC3-70056409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7E861BE-EC85-4BC7-8B0F-AFCAB42F126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24933" name="Rectangle 2">
            <a:extLst>
              <a:ext uri="{FF2B5EF4-FFF2-40B4-BE49-F238E27FC236}">
                <a16:creationId xmlns:a16="http://schemas.microsoft.com/office/drawing/2014/main" id="{7DEB6A80-70C7-4646-93DB-214112FA3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 </a:t>
            </a:r>
            <a:r>
              <a:rPr lang="ko-KR" altLang="en-US" sz="1800" b="0">
                <a:solidFill>
                  <a:srgbClr val="FF3300"/>
                </a:solidFill>
              </a:rPr>
              <a:t>중첩 질의</a:t>
            </a:r>
            <a:r>
              <a:rPr lang="en-US" altLang="ko-KR" sz="1800" b="0"/>
              <a:t>(nested 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외부 질의의 </a:t>
            </a:r>
            <a:r>
              <a:rPr lang="en-US" altLang="ko-KR" b="1"/>
              <a:t>WHERE</a:t>
            </a:r>
            <a:r>
              <a:rPr lang="ko-KR" altLang="en-US" b="1"/>
              <a:t>절에 다시 </a:t>
            </a:r>
            <a:r>
              <a:rPr lang="en-US" altLang="ko-KR" b="1"/>
              <a:t>SELECT ... FROM ... WHERE </a:t>
            </a:r>
            <a:r>
              <a:rPr lang="ko-KR" altLang="en-US" b="1"/>
              <a:t>형태로 포함된 </a:t>
            </a:r>
            <a:r>
              <a:rPr lang="en-US" altLang="ko-KR" b="1"/>
              <a:t>SELECT</a:t>
            </a:r>
            <a:r>
              <a:rPr lang="ko-KR" altLang="en-US" b="1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 </a:t>
            </a:r>
            <a:r>
              <a:rPr lang="ko-KR" altLang="en-US" b="1">
                <a:solidFill>
                  <a:srgbClr val="FF3300"/>
                </a:solidFill>
              </a:rPr>
              <a:t>부질의</a:t>
            </a:r>
            <a:r>
              <a:rPr lang="en-US" altLang="ko-KR" b="1"/>
              <a:t>(subquery)</a:t>
            </a:r>
            <a:r>
              <a:rPr lang="ko-KR" altLang="en-US" b="1"/>
              <a:t>라고도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INSERT, DELETE, UPDATE</a:t>
            </a:r>
            <a:r>
              <a:rPr lang="ko-KR" altLang="en-US" b="1"/>
              <a:t>문에도 사용될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중첩 질의의 결과로 한 개의 스칼라값</a:t>
            </a:r>
            <a:r>
              <a:rPr lang="en-US" altLang="ko-KR" b="1"/>
              <a:t>(</a:t>
            </a:r>
            <a:r>
              <a:rPr lang="ko-KR" altLang="en-US" b="1"/>
              <a:t>단일 값</a:t>
            </a:r>
            <a:r>
              <a:rPr lang="en-US" altLang="ko-KR" b="1"/>
              <a:t>), </a:t>
            </a:r>
            <a:r>
              <a:rPr lang="ko-KR" altLang="en-US" b="1"/>
              <a:t>한 개의 애트리뷰트로 이루어진 릴레이션</a:t>
            </a:r>
            <a:r>
              <a:rPr lang="en-US" altLang="ko-KR" b="1"/>
              <a:t>, </a:t>
            </a:r>
            <a:r>
              <a:rPr lang="ko-KR" altLang="en-US" b="1"/>
              <a:t>여러 애트리뷰트로 이루어진 릴레이션이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24934" name="Rectangle 3">
            <a:extLst>
              <a:ext uri="{FF2B5EF4-FFF2-40B4-BE49-F238E27FC236}">
                <a16:creationId xmlns:a16="http://schemas.microsoft.com/office/drawing/2014/main" id="{C7FD8D04-983F-4DD3-A496-164122E2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>
            <a:extLst>
              <a:ext uri="{FF2B5EF4-FFF2-40B4-BE49-F238E27FC236}">
                <a16:creationId xmlns:a16="http://schemas.microsoft.com/office/drawing/2014/main" id="{80CDC838-2E38-4B1F-85E8-0F92658FC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49FF37C-CFC9-44DC-8079-2CB3F707E9B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2B615-53F0-4D3B-931F-04A27366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8EEAA8-8B2B-4700-A893-6B3AA876A83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63EACCC8-B0A3-4CD7-A093-5B8C16D79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5366" name="Picture 3" descr="4_p_05">
            <a:extLst>
              <a:ext uri="{FF2B5EF4-FFF2-40B4-BE49-F238E27FC236}">
                <a16:creationId xmlns:a16="http://schemas.microsoft.com/office/drawing/2014/main" id="{99A5DA90-2964-4C6C-9F99-DBD3142B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98638"/>
            <a:ext cx="812800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03"/>
    </mc:Choice>
    <mc:Fallback xmlns="">
      <p:transition spd="slow" advTm="10380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슬라이드 번호 개체 틀 3">
            <a:extLst>
              <a:ext uri="{FF2B5EF4-FFF2-40B4-BE49-F238E27FC236}">
                <a16:creationId xmlns:a16="http://schemas.microsoft.com/office/drawing/2014/main" id="{9ED78019-A718-4F75-B44B-A9E0E7588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919140D-E10D-407F-A07B-8D088C6B138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E9B64E-3A02-4C0F-A8AA-7BD050CB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5711BEF-286D-4838-8B34-15AD5282626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26981" name="Picture 3" descr="4_p_10">
            <a:extLst>
              <a:ext uri="{FF2B5EF4-FFF2-40B4-BE49-F238E27FC236}">
                <a16:creationId xmlns:a16="http://schemas.microsoft.com/office/drawing/2014/main" id="{0EF58057-BDE1-4B76-B545-1BD7C48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704975"/>
            <a:ext cx="8101012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2" name="Rectangle 4">
            <a:extLst>
              <a:ext uri="{FF2B5EF4-FFF2-40B4-BE49-F238E27FC236}">
                <a16:creationId xmlns:a16="http://schemas.microsoft.com/office/drawing/2014/main" id="{CC4E1D5F-D219-40A8-8C4D-F9AFADBFF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슬라이드 번호 개체 틀 3">
            <a:extLst>
              <a:ext uri="{FF2B5EF4-FFF2-40B4-BE49-F238E27FC236}">
                <a16:creationId xmlns:a16="http://schemas.microsoft.com/office/drawing/2014/main" id="{7933B3F1-0C21-41B9-8151-C01609B8C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2E2E344-9732-4181-9E57-AB24B51AABC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61</a:t>
            </a:fld>
            <a:endParaRPr lang="en-US" altLang="ko-KR" sz="1400" b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96934A5-4D97-46C6-9799-F48E23D6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9" name="날짜 개체 틀 5">
            <a:extLst>
              <a:ext uri="{FF2B5EF4-FFF2-40B4-BE49-F238E27FC236}">
                <a16:creationId xmlns:a16="http://schemas.microsoft.com/office/drawing/2014/main" id="{A034FE7D-8C76-4DDF-8E7A-7F4F4EDBBE0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C2ABC27B-1628-475D-A3F7-28687ED5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 </a:t>
            </a:r>
            <a:r>
              <a:rPr lang="ko-KR" altLang="en-US" sz="1800" b="0"/>
              <a:t>한 개의 스칼라값이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graphicFrame>
        <p:nvGraphicFramePr>
          <p:cNvPr id="129030" name="Object 4">
            <a:extLst>
              <a:ext uri="{FF2B5EF4-FFF2-40B4-BE49-F238E27FC236}">
                <a16:creationId xmlns:a16="http://schemas.microsoft.com/office/drawing/2014/main" id="{30F343F0-CC05-49DE-B107-F1B0BBDCB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013" y="2087563"/>
          <a:ext cx="7034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034921" imgH="406063" progId="Photoshop.Image.7">
                  <p:embed/>
                </p:oleObj>
              </mc:Choice>
              <mc:Fallback>
                <p:oleObj name="Image" r:id="rId3" imgW="7034921" imgH="40606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087563"/>
                        <a:ext cx="7034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>
            <a:extLst>
              <a:ext uri="{FF2B5EF4-FFF2-40B4-BE49-F238E27FC236}">
                <a16:creationId xmlns:a16="http://schemas.microsoft.com/office/drawing/2014/main" id="{49F7A76B-6F95-44A9-A7C1-9485F6F37F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" y="2600325"/>
          <a:ext cx="6823075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6082540" imgH="1942857" progId="Photoshop.Image.7">
                  <p:embed/>
                </p:oleObj>
              </mc:Choice>
              <mc:Fallback>
                <p:oleObj name="Image" r:id="rId5" imgW="6082540" imgH="1942857" progId="Photoshop.Image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600325"/>
                        <a:ext cx="6823075" cy="217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>
            <a:extLst>
              <a:ext uri="{FF2B5EF4-FFF2-40B4-BE49-F238E27FC236}">
                <a16:creationId xmlns:a16="http://schemas.microsoft.com/office/drawing/2014/main" id="{9FA7D83E-9A2C-406A-AD3A-8FB78F30E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1313" y="4957763"/>
          <a:ext cx="2500312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2120635" imgH="1053597" progId="Photoshop.Image.7">
                  <p:embed/>
                </p:oleObj>
              </mc:Choice>
              <mc:Fallback>
                <p:oleObj name="Image" r:id="rId7" imgW="2120635" imgH="1053597" progId="Photoshop.Image.7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4957763"/>
                        <a:ext cx="2500312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Rectangle 7">
            <a:extLst>
              <a:ext uri="{FF2B5EF4-FFF2-40B4-BE49-F238E27FC236}">
                <a16:creationId xmlns:a16="http://schemas.microsoft.com/office/drawing/2014/main" id="{EF30C6E0-330E-42B5-808D-7929C02C8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슬라이드 번호 개체 틀 3">
            <a:extLst>
              <a:ext uri="{FF2B5EF4-FFF2-40B4-BE49-F238E27FC236}">
                <a16:creationId xmlns:a16="http://schemas.microsoft.com/office/drawing/2014/main" id="{5C6AA209-3CA7-4C4F-89B4-A22A9AD4B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43ACDA0-7E70-404A-BBF9-B5EB753A6C5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1CE7E-C1A8-4418-8276-31473619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0BA3F8-82AF-487D-BE5F-47B5021A564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31077" name="Rectangle 2">
            <a:extLst>
              <a:ext uri="{FF2B5EF4-FFF2-40B4-BE49-F238E27FC236}">
                <a16:creationId xmlns:a16="http://schemas.microsoft.com/office/drawing/2014/main" id="{6DD18D81-5F6C-441C-B568-0105EEFCD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600" b="0"/>
              <a:t>한 개의 애트리뷰트로 이루어진 릴레이션이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/>
              <a:t>중첩 질의의 결과로 한 개의 애트리뷰트로 이루어진 다수의 투플들이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/>
              <a:t>외부 질의의 </a:t>
            </a:r>
            <a:r>
              <a:rPr lang="en-US" altLang="ko-KR" sz="1600"/>
              <a:t>WHERE</a:t>
            </a:r>
            <a:r>
              <a:rPr lang="ko-KR" altLang="en-US" sz="1600"/>
              <a:t>절에서 </a:t>
            </a:r>
            <a:r>
              <a:rPr lang="en-US" altLang="ko-KR" sz="1600"/>
              <a:t>IN, ANY(SOME), ALL, EXISTS</a:t>
            </a:r>
            <a:r>
              <a:rPr lang="ko-KR" altLang="en-US" sz="1600"/>
              <a:t>와 같은 연산자를 사용해야 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IN : </a:t>
            </a:r>
            <a:r>
              <a:rPr lang="en-US" altLang="ko-KR" sz="1600"/>
              <a:t> </a:t>
            </a:r>
            <a:r>
              <a:rPr lang="ko-KR" altLang="en-US" sz="1600"/>
              <a:t>한 애트리뷰트가 값들의 집합에 속하는가를 테스트할 때 사용됨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ANY</a:t>
            </a:r>
            <a:r>
              <a:rPr lang="en-US" altLang="ko-KR" sz="1600"/>
              <a:t> : </a:t>
            </a:r>
            <a:r>
              <a:rPr lang="ko-KR" altLang="en-US" sz="1600"/>
              <a:t>한 애트리뷰트가 값들의 집합에 속하는 하나 이상의 값들과 어떤 관계를 갖는가를 테스트하는 경우에 사용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ALL</a:t>
            </a:r>
            <a:r>
              <a:rPr lang="en-US" altLang="ko-KR" sz="1600"/>
              <a:t> : </a:t>
            </a:r>
            <a:r>
              <a:rPr lang="ko-KR" altLang="en-US" sz="1600"/>
              <a:t>한 애트리뷰트가 값들의 집합에 속하는 모든 값들과 어떤 관계를 갖는가를 테스트하는 경우에 사용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EXISTS :</a:t>
            </a:r>
            <a:r>
              <a:rPr lang="en-US" altLang="ko-KR" sz="1600"/>
              <a:t> </a:t>
            </a:r>
            <a:r>
              <a:rPr lang="ko-KR" altLang="en-US" sz="1600"/>
              <a:t>여러 애트리뷰트로 이루어진 릴레이션이 반환되는 경우에 사용</a:t>
            </a:r>
            <a:r>
              <a:rPr lang="ko-KR" altLang="en-US" sz="1600">
                <a:latin typeface="╜┼╕φ┴╢" charset="0"/>
                <a:ea typeface="신명조"/>
                <a:cs typeface="신명조"/>
              </a:rPr>
              <a:t>  </a:t>
            </a:r>
            <a:endParaRPr lang="ko-KR" altLang="en-US" sz="160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/>
          </a:p>
        </p:txBody>
      </p:sp>
      <p:sp>
        <p:nvSpPr>
          <p:cNvPr id="131078" name="Rectangle 4">
            <a:extLst>
              <a:ext uri="{FF2B5EF4-FFF2-40B4-BE49-F238E27FC236}">
                <a16:creationId xmlns:a16="http://schemas.microsoft.com/office/drawing/2014/main" id="{8A69330C-016E-42E1-B04B-5B62EB4CE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번호 개체 틀 3">
            <a:extLst>
              <a:ext uri="{FF2B5EF4-FFF2-40B4-BE49-F238E27FC236}">
                <a16:creationId xmlns:a16="http://schemas.microsoft.com/office/drawing/2014/main" id="{607AA242-3682-4B66-A7D4-5736981A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DCE5A27-151A-4E0F-A1E6-98F94D5C5C2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8233B-FFDF-4EF7-ADCA-610DAB2C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979CF37-BB9D-42F4-94A8-8CB5346101C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33125" name="Object 3">
            <a:extLst>
              <a:ext uri="{FF2B5EF4-FFF2-40B4-BE49-F238E27FC236}">
                <a16:creationId xmlns:a16="http://schemas.microsoft.com/office/drawing/2014/main" id="{A5EDF4B8-FBBF-4B52-84FE-B24539E8A0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1568450"/>
          <a:ext cx="5961062" cy="458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425397" imgH="4939683" progId="Photoshop.Image.7">
                  <p:embed/>
                </p:oleObj>
              </mc:Choice>
              <mc:Fallback>
                <p:oleObj name="Image" r:id="rId3" imgW="6425397" imgH="493968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68450"/>
                        <a:ext cx="5961062" cy="458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6" name="Rectangle 5">
            <a:extLst>
              <a:ext uri="{FF2B5EF4-FFF2-40B4-BE49-F238E27FC236}">
                <a16:creationId xmlns:a16="http://schemas.microsoft.com/office/drawing/2014/main" id="{4357CB54-CF5C-47BC-B439-1878B8FCE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슬라이드 번호 개체 틀 3">
            <a:extLst>
              <a:ext uri="{FF2B5EF4-FFF2-40B4-BE49-F238E27FC236}">
                <a16:creationId xmlns:a16="http://schemas.microsoft.com/office/drawing/2014/main" id="{C9B067A7-FEEB-460D-84F4-6E294958A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1F3E1B8-98E6-489A-AEC2-03EB0841685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61C02-05D1-4EC5-A863-82F08AE9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62E5D0B-BBB5-400F-93B5-E8901348DAC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35173" name="Picture 3" descr="4_e_194_2">
            <a:extLst>
              <a:ext uri="{FF2B5EF4-FFF2-40B4-BE49-F238E27FC236}">
                <a16:creationId xmlns:a16="http://schemas.microsoft.com/office/drawing/2014/main" id="{B4526CD9-E628-47A4-A1D9-C132CE23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79600"/>
            <a:ext cx="8131175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4" name="Rectangle 4">
            <a:extLst>
              <a:ext uri="{FF2B5EF4-FFF2-40B4-BE49-F238E27FC236}">
                <a16:creationId xmlns:a16="http://schemas.microsoft.com/office/drawing/2014/main" id="{A6289BCE-0282-40CD-9A45-FEC7EA97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슬라이드 번호 개체 틀 3">
            <a:extLst>
              <a:ext uri="{FF2B5EF4-FFF2-40B4-BE49-F238E27FC236}">
                <a16:creationId xmlns:a16="http://schemas.microsoft.com/office/drawing/2014/main" id="{D45A3ADE-29A2-4AB8-94D8-7566A2DBE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656D767-7E90-4EBC-B5F1-28CF8245B59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82F3A-34DA-411D-A36D-F4A2ACEC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59555AB-1872-4768-B6C9-5D5C15DFC47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37221" name="Picture 3" descr="4_e_195_1">
            <a:extLst>
              <a:ext uri="{FF2B5EF4-FFF2-40B4-BE49-F238E27FC236}">
                <a16:creationId xmlns:a16="http://schemas.microsoft.com/office/drawing/2014/main" id="{4E596B44-13F1-4E41-929F-FA88D312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422400"/>
            <a:ext cx="5942013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2" name="Rectangle 4">
            <a:extLst>
              <a:ext uri="{FF2B5EF4-FFF2-40B4-BE49-F238E27FC236}">
                <a16:creationId xmlns:a16="http://schemas.microsoft.com/office/drawing/2014/main" id="{E9FE7487-043E-4395-B9F5-E0E72057D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슬라이드 번호 개체 틀 3">
            <a:extLst>
              <a:ext uri="{FF2B5EF4-FFF2-40B4-BE49-F238E27FC236}">
                <a16:creationId xmlns:a16="http://schemas.microsoft.com/office/drawing/2014/main" id="{52A85CCD-0915-4DAD-A6C6-0E1C9FDF3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AEE898F-9006-402D-8452-0A2411B2167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583FA-3640-4599-B79A-E60257F9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97361B-D81B-4051-8656-390F84E726F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39269" name="Object 3">
            <a:extLst>
              <a:ext uri="{FF2B5EF4-FFF2-40B4-BE49-F238E27FC236}">
                <a16:creationId xmlns:a16="http://schemas.microsoft.com/office/drawing/2014/main" id="{309F62F1-99EB-48DB-BC93-7D2683F3B7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225" y="1930400"/>
          <a:ext cx="818038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584127" imgH="3517460" progId="Photoshop.Image.7">
                  <p:embed/>
                </p:oleObj>
              </mc:Choice>
              <mc:Fallback>
                <p:oleObj name="Image" r:id="rId3" imgW="8584127" imgH="351746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930400"/>
                        <a:ext cx="8180388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4">
            <a:extLst>
              <a:ext uri="{FF2B5EF4-FFF2-40B4-BE49-F238E27FC236}">
                <a16:creationId xmlns:a16="http://schemas.microsoft.com/office/drawing/2014/main" id="{BD2A982B-BAF1-4448-AC37-F28AFA74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슬라이드 번호 개체 틀 3">
            <a:extLst>
              <a:ext uri="{FF2B5EF4-FFF2-40B4-BE49-F238E27FC236}">
                <a16:creationId xmlns:a16="http://schemas.microsoft.com/office/drawing/2014/main" id="{16E96738-5F6C-4888-A162-CE17AE24D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9D11097-2966-4B3D-AFE7-CA763D9D758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D03D4BD-03E0-49B8-AA1B-9C1617C0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71B18FC0-39FC-4C26-AC2B-DA75F49C6FC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41317" name="Object 3">
            <a:extLst>
              <a:ext uri="{FF2B5EF4-FFF2-40B4-BE49-F238E27FC236}">
                <a16:creationId xmlns:a16="http://schemas.microsoft.com/office/drawing/2014/main" id="{06E454AF-220C-4166-BAD1-6261B56D23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950" y="1530350"/>
          <a:ext cx="82597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546032" imgH="1015515" progId="Photoshop.Image.7">
                  <p:embed/>
                </p:oleObj>
              </mc:Choice>
              <mc:Fallback>
                <p:oleObj name="Image" r:id="rId3" imgW="8546032" imgH="1015515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1530350"/>
                        <a:ext cx="82597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Object 4">
            <a:extLst>
              <a:ext uri="{FF2B5EF4-FFF2-40B4-BE49-F238E27FC236}">
                <a16:creationId xmlns:a16="http://schemas.microsoft.com/office/drawing/2014/main" id="{5B1EECFB-6EB3-42D1-991D-3E0A564C0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2517775"/>
          <a:ext cx="8316912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8317460" imgH="3580952" progId="Photoshop.Image.7">
                  <p:embed/>
                </p:oleObj>
              </mc:Choice>
              <mc:Fallback>
                <p:oleObj name="Image" r:id="rId5" imgW="8317460" imgH="358095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2517775"/>
                        <a:ext cx="8316912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9" name="Rectangle 5">
            <a:extLst>
              <a:ext uri="{FF2B5EF4-FFF2-40B4-BE49-F238E27FC236}">
                <a16:creationId xmlns:a16="http://schemas.microsoft.com/office/drawing/2014/main" id="{39BB31EC-3715-4A57-8B03-9F9D6D82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슬라이드 번호 개체 틀 3">
            <a:extLst>
              <a:ext uri="{FF2B5EF4-FFF2-40B4-BE49-F238E27FC236}">
                <a16:creationId xmlns:a16="http://schemas.microsoft.com/office/drawing/2014/main" id="{6471E4DC-5288-4B5A-8D5A-269E8F2EC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46FB5BC-6995-4AEF-8463-858700337F4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36D10-F12E-487E-BA5C-C20E8D39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9C3D6C0-9D88-47A8-8B75-63CFE8476E8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3365" name="Rectangle 2">
            <a:extLst>
              <a:ext uri="{FF2B5EF4-FFF2-40B4-BE49-F238E27FC236}">
                <a16:creationId xmlns:a16="http://schemas.microsoft.com/office/drawing/2014/main" id="{B7F6C91E-75F9-4B22-A859-1000F2A1A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여러 애트리뷰트들로 이루어진 릴레이션이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EXISTS </a:t>
            </a:r>
            <a:r>
              <a:rPr lang="ko-KR" altLang="en-US"/>
              <a:t>연산자를 사용하여 중첩 질의의 결과가 빈 릴레이션인지 여부를 검사함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중첩 질의의 결과가 빈 릴레이션이 아니면 참이 되고</a:t>
            </a:r>
            <a:r>
              <a:rPr lang="en-US" altLang="ko-KR"/>
              <a:t>, </a:t>
            </a:r>
            <a:r>
              <a:rPr lang="ko-KR" altLang="en-US"/>
              <a:t>그렇지 않으면</a:t>
            </a:r>
            <a:r>
              <a:rPr lang="ko-KR" altLang="en-US" b="1"/>
              <a:t> </a:t>
            </a:r>
            <a:r>
              <a:rPr lang="ko-KR" altLang="en-US"/>
              <a:t>거짓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43366" name="Rectangle 4">
            <a:extLst>
              <a:ext uri="{FF2B5EF4-FFF2-40B4-BE49-F238E27FC236}">
                <a16:creationId xmlns:a16="http://schemas.microsoft.com/office/drawing/2014/main" id="{FA34E416-6314-48DD-9322-D8370A078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슬라이드 번호 개체 틀 3">
            <a:extLst>
              <a:ext uri="{FF2B5EF4-FFF2-40B4-BE49-F238E27FC236}">
                <a16:creationId xmlns:a16="http://schemas.microsoft.com/office/drawing/2014/main" id="{56EF9CC7-E796-46CE-9A2E-C60EEA7E2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AD5D560-B0BE-4357-8C52-51142AD1E32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69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3CF281D-9DD8-4753-A097-81896086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B062FDF-5488-47A6-BAB5-5BB7B0FAC50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45413" name="Object 3">
            <a:extLst>
              <a:ext uri="{FF2B5EF4-FFF2-40B4-BE49-F238E27FC236}">
                <a16:creationId xmlns:a16="http://schemas.microsoft.com/office/drawing/2014/main" id="{9FFF31ED-B449-4B01-9069-A65D950E5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6488" y="4448175"/>
          <a:ext cx="14224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422222" imgH="1930159" progId="Photoshop.Image.7">
                  <p:embed/>
                </p:oleObj>
              </mc:Choice>
              <mc:Fallback>
                <p:oleObj name="Image" r:id="rId3" imgW="1422222" imgH="193015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4448175"/>
                        <a:ext cx="14224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5414" name="Picture 4" descr="196-new">
            <a:extLst>
              <a:ext uri="{FF2B5EF4-FFF2-40B4-BE49-F238E27FC236}">
                <a16:creationId xmlns:a16="http://schemas.microsoft.com/office/drawing/2014/main" id="{8FDF146B-8F4F-48D2-867A-D45CA831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452563"/>
            <a:ext cx="72548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5" name="Rectangle 5">
            <a:extLst>
              <a:ext uri="{FF2B5EF4-FFF2-40B4-BE49-F238E27FC236}">
                <a16:creationId xmlns:a16="http://schemas.microsoft.com/office/drawing/2014/main" id="{BA069F06-F7B9-4712-AEA8-E133E231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3">
            <a:extLst>
              <a:ext uri="{FF2B5EF4-FFF2-40B4-BE49-F238E27FC236}">
                <a16:creationId xmlns:a16="http://schemas.microsoft.com/office/drawing/2014/main" id="{F82BFFB2-E390-451C-A9C0-C7DFE60AD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46A7A0A-5A38-4AB7-8ABE-BA4934BA5C0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9070-1F15-4113-B0CA-F40FDF44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73E294-5F44-42DE-BA62-8C17D0CB7DB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3347D3ED-A548-4D6A-B1D1-CCAA292A1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데이터베이스의 테이블들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ea typeface="굴림" panose="020B0600000101010101" pitchFamily="50" charset="-127"/>
              </a:rPr>
              <a:t>릴레이션들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의 생성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제거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갱신 위해 사용</a:t>
            </a:r>
          </a:p>
          <a:p>
            <a:pPr lvl="1" eaLnBrk="1" hangingPunct="1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CREATE SCHEMA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DROP TABLE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ALTER TABLE</a:t>
            </a:r>
          </a:p>
          <a:p>
            <a:pPr eaLnBrk="1" hangingPunct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C992F573-BB7B-4425-A49B-3087A3AAD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7.1~3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제약조건 및 스키마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22"/>
    </mc:Choice>
    <mc:Fallback xmlns="">
      <p:transition spd="slow" advTm="146222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번호 개체 틀 3">
            <a:extLst>
              <a:ext uri="{FF2B5EF4-FFF2-40B4-BE49-F238E27FC236}">
                <a16:creationId xmlns:a16="http://schemas.microsoft.com/office/drawing/2014/main" id="{85D8F9BE-4F84-4017-A886-03EA5914C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2A84A57-FEE5-4C27-944F-ED74E60D38F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54E2-C307-4DD9-BB77-EDED680E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2FAB22-D548-4896-B4D0-E1CA8AFE763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256AB30E-AC2E-476F-9ADD-22F6010B2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 </a:t>
            </a:r>
            <a:r>
              <a:rPr lang="ko-KR" altLang="en-US" sz="3200">
                <a:ea typeface="굴림" panose="020B0600000101010101" pitchFamily="50" charset="-127"/>
              </a:rPr>
              <a:t>질의에 대한 요약</a:t>
            </a:r>
          </a:p>
        </p:txBody>
      </p:sp>
      <p:sp>
        <p:nvSpPr>
          <p:cNvPr id="147462" name="Rectangle 3">
            <a:extLst>
              <a:ext uri="{FF2B5EF4-FFF2-40B4-BE49-F238E27FC236}">
                <a16:creationId xmlns:a16="http://schemas.microsoft.com/office/drawing/2014/main" id="{3404E154-1F70-4730-BA3A-1A1A1201E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SQL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에서 하나의 질의는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개의 절로 구성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필수적으로 질의에 나타내야 하는 두개의 절은 </a:t>
            </a:r>
            <a:r>
              <a:rPr lang="en-US" altLang="ko-KR" sz="2000">
                <a:solidFill>
                  <a:srgbClr val="000000"/>
                </a:solidFill>
                <a:ea typeface="굴림" panose="020B0600000101010101" pitchFamily="50" charset="-127"/>
              </a:rPr>
              <a:t>SELECT</a:t>
            </a: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sz="2000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절임</a:t>
            </a:r>
          </a:p>
          <a:p>
            <a:pPr eaLnBrk="1" hangingPunct="1">
              <a:lnSpc>
                <a:spcPct val="130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개의 절은 다음 순서로 명시함</a:t>
            </a:r>
            <a:br>
              <a:rPr lang="ko-KR" altLang="en-US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ko-KR" altLang="en-US" b="0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SELECT	&lt;attribute list&gt;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FROM		&lt;table list&gt;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[WHERE	&lt;condition&gt;]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[GROUP BY 	&lt;grouping attribute(s)&gt;]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[HAVING	&lt;group condition&gt;]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[ORDER BY 	&lt;attribute list&gt;]</a:t>
            </a:r>
            <a:endParaRPr lang="en-US" altLang="ko-K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슬라이드 번호 개체 틀 3">
            <a:extLst>
              <a:ext uri="{FF2B5EF4-FFF2-40B4-BE49-F238E27FC236}">
                <a16:creationId xmlns:a16="http://schemas.microsoft.com/office/drawing/2014/main" id="{48DB1C42-D5C6-4A61-9B2A-913D77B3F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F779097-128E-4A1A-9CF4-6041710DD4A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BC220-4E4F-4BBE-B161-083CF3B2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152EC4-3CCC-431B-AA30-E7960312DB1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9509" name="Rectangle 2">
            <a:extLst>
              <a:ext uri="{FF2B5EF4-FFF2-40B4-BE49-F238E27FC236}">
                <a16:creationId xmlns:a16="http://schemas.microsoft.com/office/drawing/2014/main" id="{0A43FCCF-3452-4EE9-94FA-353A70AA8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 </a:t>
            </a:r>
            <a:r>
              <a:rPr lang="ko-KR" altLang="en-US" sz="3200">
                <a:ea typeface="굴림" panose="020B0600000101010101" pitchFamily="50" charset="-127"/>
              </a:rPr>
              <a:t>질의에 대한 요약 </a:t>
            </a:r>
            <a:r>
              <a:rPr lang="en-US" altLang="ko-KR" sz="3200">
                <a:ea typeface="굴림" panose="020B0600000101010101" pitchFamily="50" charset="-127"/>
              </a:rPr>
              <a:t>(</a:t>
            </a:r>
            <a:r>
              <a:rPr lang="ko-KR" altLang="en-US" sz="3200">
                <a:ea typeface="굴림" panose="020B0600000101010101" pitchFamily="50" charset="-127"/>
              </a:rPr>
              <a:t>계속</a:t>
            </a:r>
            <a:r>
              <a:rPr lang="en-US" altLang="ko-KR" sz="3200"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49510" name="Rectangle 3">
            <a:extLst>
              <a:ext uri="{FF2B5EF4-FFF2-40B4-BE49-F238E27FC236}">
                <a16:creationId xmlns:a16="http://schemas.microsoft.com/office/drawing/2014/main" id="{3C3F0BEB-BE08-43F0-965C-65737D9D0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결과에 포함될 애트리뷰트들이나 함수를 나열함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질의에서 필요한 모든 릴레이션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별명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들을 명시함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중첩 질의들에 사용되는 릴레이션들은 명시하지 않음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WHERE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조인조건을 포함하여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절에 명시된 릴레이션들로부터 튜플들을 선택하기 위한 조건들을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GROUP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그룹화 애트리뷰트를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HAVING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선택된 튜플들의 그룹들에 대한 조건을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ORDER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질의 결과를 출력하는 순서를 명시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질의는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WHERE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GROUP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절과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HAVING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절의 순서로 적용함으로써 평가됨 </a:t>
            </a:r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번호 개체 틀 3">
            <a:extLst>
              <a:ext uri="{FF2B5EF4-FFF2-40B4-BE49-F238E27FC236}">
                <a16:creationId xmlns:a16="http://schemas.microsoft.com/office/drawing/2014/main" id="{79AC468F-B81F-4ED8-BC45-7133C487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7CB610D-834E-43DA-BBB3-6DDB6D3FCEB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4C47B-8F72-4083-AF50-706FF309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6223BCEB-816B-4DB0-A639-65568AAB9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INSERT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기존의 릴레이션에 투플을 삽입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참조하는 릴레이션에 투플이 삽입되는 경우에는 참조 무결성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한 투플씩 삽입하는 것과 한 번에 여러 개의 투플들을 삽입할 수 있는 것으로 구분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한 투플씩 삽입하는 </a:t>
            </a:r>
            <a:r>
              <a:rPr lang="en-US" altLang="ko-KR" b="1"/>
              <a:t>INSERT</a:t>
            </a:r>
            <a:r>
              <a:rPr lang="ko-KR" altLang="en-US" b="1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INSERT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INTO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  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VALUES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값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값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n);</a:t>
            </a:r>
          </a:p>
        </p:txBody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70CBEFF2-1B70-4943-B6F2-6C463D8FA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슬라이드 번호 개체 틀 3">
            <a:extLst>
              <a:ext uri="{FF2B5EF4-FFF2-40B4-BE49-F238E27FC236}">
                <a16:creationId xmlns:a16="http://schemas.microsoft.com/office/drawing/2014/main" id="{5A0C2BE9-4671-4B50-A903-B35A10A517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2C62F76-AD6F-4CE9-90A5-FBD3A2A7F73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E53DA-D70E-4F86-999E-2A3570DA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6C647387-2DC0-4B9D-BE5A-CF92E9800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53605" name="Picture 3" descr="4_e_199">
            <a:extLst>
              <a:ext uri="{FF2B5EF4-FFF2-40B4-BE49-F238E27FC236}">
                <a16:creationId xmlns:a16="http://schemas.microsoft.com/office/drawing/2014/main" id="{00B461AD-5075-4396-9509-C03A3396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339850"/>
            <a:ext cx="8383587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번호 개체 틀 3">
            <a:extLst>
              <a:ext uri="{FF2B5EF4-FFF2-40B4-BE49-F238E27FC236}">
                <a16:creationId xmlns:a16="http://schemas.microsoft.com/office/drawing/2014/main" id="{AADFFDD0-5938-4B3B-B05D-5DE560EAF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C6A975D-71FA-46D7-8BA7-F5EB455CFDC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B417505-EE44-46AA-9141-F92A3153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EF65F5D0-7EA8-48BB-92A2-FB1C535C1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INSERT</a:t>
            </a:r>
            <a:r>
              <a:rPr lang="ko-KR" altLang="en-US" sz="1800" b="0"/>
              <a:t>문</a:t>
            </a:r>
            <a:r>
              <a:rPr lang="en-US" altLang="ko-KR" sz="1800" b="0"/>
              <a:t>(</a:t>
            </a:r>
            <a:r>
              <a:rPr lang="ko-KR" altLang="en-US" sz="1800" b="0"/>
              <a:t>계속</a:t>
            </a:r>
            <a:r>
              <a:rPr lang="en-US" altLang="ko-KR" sz="1800" b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여러 개의 투플들을 삽입하는 </a:t>
            </a:r>
            <a:r>
              <a:rPr lang="en-US" altLang="ko-KR" b="1"/>
              <a:t>INSERT</a:t>
            </a:r>
            <a:r>
              <a:rPr lang="ko-KR" altLang="en-US" b="1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INSERT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INTO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SELECT   ...  FROM	  ...	WHERE  ...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graphicFrame>
        <p:nvGraphicFramePr>
          <p:cNvPr id="155653" name="Object 4">
            <a:extLst>
              <a:ext uri="{FF2B5EF4-FFF2-40B4-BE49-F238E27FC236}">
                <a16:creationId xmlns:a16="http://schemas.microsoft.com/office/drawing/2014/main" id="{3E3B65CC-1484-49EA-BEB3-8D468686A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44900"/>
          <a:ext cx="6516687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26984" imgH="2628571" progId="Photoshop.Image.7">
                  <p:embed/>
                </p:oleObj>
              </mc:Choice>
              <mc:Fallback>
                <p:oleObj name="Image" r:id="rId3" imgW="7326984" imgH="2628571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44900"/>
                        <a:ext cx="6516687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4" name="Rectangle 5">
            <a:extLst>
              <a:ext uri="{FF2B5EF4-FFF2-40B4-BE49-F238E27FC236}">
                <a16:creationId xmlns:a16="http://schemas.microsoft.com/office/drawing/2014/main" id="{07FE9FFE-010F-4F9F-9338-521A9FB6D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FC3F8D-B28B-4BB0-BE3C-BACCD44BC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4868863"/>
            <a:ext cx="8421687" cy="13763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DEPT(DEPTNO, DEPTNAME, FLOOR)</a:t>
            </a:r>
            <a:endParaRPr lang="en-US" altLang="ko-KR" sz="280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번호 개체 틀 3">
            <a:extLst>
              <a:ext uri="{FF2B5EF4-FFF2-40B4-BE49-F238E27FC236}">
                <a16:creationId xmlns:a16="http://schemas.microsoft.com/office/drawing/2014/main" id="{AF3419AC-7ECA-4721-963D-A50AB67A0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366FEDF-3714-46F3-99C7-0181659AED6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450E7-819C-4A27-AC04-57EAA1D2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7700" name="Rectangle 2">
            <a:extLst>
              <a:ext uri="{FF2B5EF4-FFF2-40B4-BE49-F238E27FC236}">
                <a16:creationId xmlns:a16="http://schemas.microsoft.com/office/drawing/2014/main" id="{6047C434-1E08-4A71-88FE-B037B5D22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DELETE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삭제 연산은 한 릴레이션으로부터 한 개 이상의 투플들을 삭제함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참조되는 릴레이션의 삭제 연산의 결과로 참조 무결성 제약조건이 위배될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DELETE</a:t>
            </a:r>
            <a:r>
              <a:rPr lang="ko-KR" altLang="en-US" b="1"/>
              <a:t>문의 구문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b="1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DELETE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FROM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WHERE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조건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sp>
        <p:nvSpPr>
          <p:cNvPr id="157701" name="Rectangle 4">
            <a:extLst>
              <a:ext uri="{FF2B5EF4-FFF2-40B4-BE49-F238E27FC236}">
                <a16:creationId xmlns:a16="http://schemas.microsoft.com/office/drawing/2014/main" id="{45F78A7B-BD25-458F-A346-00C670402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번호 개체 틀 3">
            <a:extLst>
              <a:ext uri="{FF2B5EF4-FFF2-40B4-BE49-F238E27FC236}">
                <a16:creationId xmlns:a16="http://schemas.microsoft.com/office/drawing/2014/main" id="{4E48991F-186C-4D22-9957-62F98DD30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C0BDB03-DCDA-4DA2-9130-EA9E8E1D6DB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A5A00-AE2B-425C-9975-AC24F21C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graphicFrame>
        <p:nvGraphicFramePr>
          <p:cNvPr id="159748" name="Object 3">
            <a:extLst>
              <a:ext uri="{FF2B5EF4-FFF2-40B4-BE49-F238E27FC236}">
                <a16:creationId xmlns:a16="http://schemas.microsoft.com/office/drawing/2014/main" id="{A3C2194C-0A15-4D56-BE75-501D8A86D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2211388"/>
          <a:ext cx="6505575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571429" imgH="1485190" progId="Photoshop.Image.7">
                  <p:embed/>
                </p:oleObj>
              </mc:Choice>
              <mc:Fallback>
                <p:oleObj name="Image" r:id="rId3" imgW="4571429" imgH="148519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211388"/>
                        <a:ext cx="6505575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Rectangle 4">
            <a:extLst>
              <a:ext uri="{FF2B5EF4-FFF2-40B4-BE49-F238E27FC236}">
                <a16:creationId xmlns:a16="http://schemas.microsoft.com/office/drawing/2014/main" id="{BEB3B066-BEE2-4E31-B1A8-E12CE4C9F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793CE-6602-4922-8C3C-FFA2329F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333750"/>
            <a:ext cx="8421687" cy="29114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번호 개체 틀 3">
            <a:extLst>
              <a:ext uri="{FF2B5EF4-FFF2-40B4-BE49-F238E27FC236}">
                <a16:creationId xmlns:a16="http://schemas.microsoft.com/office/drawing/2014/main" id="{97025DD7-A58A-4327-91E8-9541B054B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E8539A6-1883-4E69-BD7F-12C7458376C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810F574-EFC4-4489-A89D-BB57695C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61796" name="Rectangle 2">
            <a:extLst>
              <a:ext uri="{FF2B5EF4-FFF2-40B4-BE49-F238E27FC236}">
                <a16:creationId xmlns:a16="http://schemas.microsoft.com/office/drawing/2014/main" id="{785BBE69-AA1B-4057-8195-08267AE6F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UPDATE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한 릴레이션에 들어 있는 투플들의 애트리뷰트 값들을 수정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기본 키나 외래 키에 속하는 애트리뷰트의 값이 수정되면 참조 무결성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UPDATE</a:t>
            </a:r>
            <a:r>
              <a:rPr lang="ko-KR" altLang="en-US" b="1"/>
              <a:t>문의 구문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b="1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UPDATE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SET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 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애트리뷰트 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=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값 또는 식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[, …]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WHERE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조건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graphicFrame>
        <p:nvGraphicFramePr>
          <p:cNvPr id="161797" name="Object 4">
            <a:extLst>
              <a:ext uri="{FF2B5EF4-FFF2-40B4-BE49-F238E27FC236}">
                <a16:creationId xmlns:a16="http://schemas.microsoft.com/office/drawing/2014/main" id="{3CB0309B-7FD3-4AD6-8ACE-ED5210324F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3338" y="4576763"/>
          <a:ext cx="663733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400000" imgH="1688889" progId="Photoshop.Image.7">
                  <p:embed/>
                </p:oleObj>
              </mc:Choice>
              <mc:Fallback>
                <p:oleObj name="Image" r:id="rId3" imgW="6400000" imgH="1688889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576763"/>
                        <a:ext cx="6637337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Rectangle 5">
            <a:extLst>
              <a:ext uri="{FF2B5EF4-FFF2-40B4-BE49-F238E27FC236}">
                <a16:creationId xmlns:a16="http://schemas.microsoft.com/office/drawing/2014/main" id="{70B8155E-D7E6-4474-92B5-0346FE9D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번호 개체 틀 3">
            <a:extLst>
              <a:ext uri="{FF2B5EF4-FFF2-40B4-BE49-F238E27FC236}">
                <a16:creationId xmlns:a16="http://schemas.microsoft.com/office/drawing/2014/main" id="{4F2059F1-BA4F-437E-838A-20107486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FF1736D-D212-4664-B0B3-FF699336B11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4A64-4332-468F-9B88-291A0113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D7FA4A-EAC3-4C81-8A0F-214D4D68E19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3845" name="Rectangle 2">
            <a:extLst>
              <a:ext uri="{FF2B5EF4-FFF2-40B4-BE49-F238E27FC236}">
                <a16:creationId xmlns:a16="http://schemas.microsoft.com/office/drawing/2014/main" id="{100AB25F-46D6-4511-A272-189C4400C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800" b="0">
                <a:ea typeface="굴림" panose="020B0600000101010101" pitchFamily="50" charset="-127"/>
              </a:rPr>
              <a:t>다른 </a:t>
            </a:r>
            <a:r>
              <a:rPr lang="en-US" altLang="ko-KR" sz="2800" b="0">
                <a:ea typeface="굴림" panose="020B0600000101010101" pitchFamily="50" charset="-127"/>
              </a:rPr>
              <a:t>WORKS_ON </a:t>
            </a:r>
            <a:r>
              <a:rPr lang="ko-KR" altLang="en-US" sz="2800" b="0">
                <a:ea typeface="굴림" panose="020B0600000101010101" pitchFamily="50" charset="-127"/>
              </a:rPr>
              <a:t>테이블의 명시</a:t>
            </a:r>
          </a:p>
          <a:p>
            <a:pPr eaLnBrk="1" hangingPunct="1">
              <a:buFontTx/>
              <a:buNone/>
            </a:pPr>
            <a:endParaRPr lang="ko-KR" altLang="en-US"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CREATE TABLE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WORKS_ON_NEW AS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SELECT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FNAME, LNAME, PNAME, HOURS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FROM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EMPLOYEE, PROJECT, WORKS_ON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 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WHERE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SSN=ESSN AND PNO=PNUMBER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GROUP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BY PNAME;</a:t>
            </a: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</p:txBody>
      </p:sp>
      <p:sp>
        <p:nvSpPr>
          <p:cNvPr id="163846" name="Rectangle 3">
            <a:extLst>
              <a:ext uri="{FF2B5EF4-FFF2-40B4-BE49-F238E27FC236}">
                <a16:creationId xmlns:a16="http://schemas.microsoft.com/office/drawing/2014/main" id="{2696524B-E79F-48E8-9A56-3C771423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 b="0">
                <a:latin typeface="굴림" panose="020B0600000101010101" pitchFamily="50" charset="-127"/>
                <a:ea typeface="굴림" panose="020B0600000101010101" pitchFamily="50" charset="-127"/>
              </a:rPr>
              <a:t>SQL</a:t>
            </a: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에서 뷰</a:t>
            </a:r>
            <a:r>
              <a:rPr kumimoji="0" lang="en-US" altLang="ko-KR" sz="2800" b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예제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번호 개체 틀 3">
            <a:extLst>
              <a:ext uri="{FF2B5EF4-FFF2-40B4-BE49-F238E27FC236}">
                <a16:creationId xmlns:a16="http://schemas.microsoft.com/office/drawing/2014/main" id="{E7414651-B149-4EF1-B036-EBC177F10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6147C3D-FB4D-44FD-B5B4-F8614FC93C7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4BD3-0539-4A79-935B-9BF6E0A1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257D64-922A-416E-A290-0FED47A4B0C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5893" name="Rectangle 2">
            <a:extLst>
              <a:ext uri="{FF2B5EF4-FFF2-40B4-BE49-F238E27FC236}">
                <a16:creationId xmlns:a16="http://schemas.microsoft.com/office/drawing/2014/main" id="{6A09CEAF-08AB-4E5F-88D6-44EA2CB98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400" b="0">
                <a:ea typeface="굴림" panose="020B0600000101010101" pitchFamily="50" charset="-127"/>
              </a:rPr>
              <a:t>새로이 생성된 테이블</a:t>
            </a:r>
            <a:r>
              <a:rPr lang="en-US" altLang="ko-KR" sz="2400" b="0">
                <a:ea typeface="굴림" panose="020B0600000101010101" pitchFamily="50" charset="-127"/>
              </a:rPr>
              <a:t>(</a:t>
            </a:r>
            <a:r>
              <a:rPr lang="ko-KR" altLang="en-US" sz="2400" b="0">
                <a:ea typeface="굴림" panose="020B0600000101010101" pitchFamily="50" charset="-127"/>
              </a:rPr>
              <a:t>뷰</a:t>
            </a:r>
            <a:r>
              <a:rPr lang="en-US" altLang="ko-KR" sz="2400" b="0">
                <a:ea typeface="굴림" panose="020B0600000101010101" pitchFamily="50" charset="-127"/>
              </a:rPr>
              <a:t>)</a:t>
            </a:r>
            <a:r>
              <a:rPr lang="ko-KR" altLang="en-US" sz="2400" b="0">
                <a:ea typeface="굴림" panose="020B0600000101010101" pitchFamily="50" charset="-127"/>
              </a:rPr>
              <a:t>에서 </a:t>
            </a:r>
            <a:r>
              <a:rPr lang="en-US" altLang="ko-KR" sz="2400" b="0">
                <a:ea typeface="굴림" panose="020B0600000101010101" pitchFamily="50" charset="-127"/>
              </a:rPr>
              <a:t>SQL </a:t>
            </a:r>
            <a:r>
              <a:rPr lang="ko-KR" altLang="en-US" sz="2400" b="0">
                <a:ea typeface="굴림" panose="020B0600000101010101" pitchFamily="50" charset="-127"/>
              </a:rPr>
              <a:t>질의를 명시함</a:t>
            </a:r>
          </a:p>
          <a:p>
            <a:pPr eaLnBrk="1" hangingPunct="1"/>
            <a:endParaRPr lang="ko-KR" altLang="en-US" sz="2400" b="0"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 sz="1800">
                <a:latin typeface="Courier New" panose="02070309020205020404" pitchFamily="49" charset="0"/>
                <a:ea typeface="굴림" panose="020B0600000101010101" pitchFamily="50" charset="-127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SELECT FNAME, LNAME 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     FROM WORKS_ON_NEW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	WHERE PNAME=‘Seena’;</a:t>
            </a:r>
          </a:p>
          <a:p>
            <a:pPr eaLnBrk="1" hangingPunct="1"/>
            <a:endParaRPr lang="en-US" altLang="ko-KR" sz="2800">
              <a:ea typeface="굴림" panose="020B0600000101010101" pitchFamily="50" charset="-127"/>
            </a:endParaRPr>
          </a:p>
          <a:p>
            <a:pPr eaLnBrk="1" hangingPunct="1"/>
            <a:endParaRPr lang="en-US" altLang="ko-KR" sz="2800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2400" b="0">
                <a:ea typeface="굴림" panose="020B0600000101010101" pitchFamily="50" charset="-127"/>
              </a:rPr>
              <a:t>어떤 뷰가 더 이상 필요하지 않으면 뷰를 제거함</a:t>
            </a:r>
          </a:p>
          <a:p>
            <a:pPr eaLnBrk="1" hangingPunct="1">
              <a:buFontTx/>
              <a:buNone/>
            </a:pPr>
            <a:endParaRPr lang="ko-KR" altLang="en-US" sz="2400" b="0"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 sz="1800">
                <a:latin typeface="Courier New" panose="02070309020205020404" pitchFamily="49" charset="0"/>
                <a:ea typeface="굴림" panose="020B0600000101010101" pitchFamily="50" charset="-127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DROP WORKS_ON_NEW;</a:t>
            </a: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</p:txBody>
      </p:sp>
      <p:sp>
        <p:nvSpPr>
          <p:cNvPr id="165894" name="Rectangle 3">
            <a:extLst>
              <a:ext uri="{FF2B5EF4-FFF2-40B4-BE49-F238E27FC236}">
                <a16:creationId xmlns:a16="http://schemas.microsoft.com/office/drawing/2014/main" id="{E59B88D7-C7A0-45EF-B47F-732B89E2A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가상 테이블의 사용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번호 개체 틀 3">
            <a:extLst>
              <a:ext uri="{FF2B5EF4-FFF2-40B4-BE49-F238E27FC236}">
                <a16:creationId xmlns:a16="http://schemas.microsoft.com/office/drawing/2014/main" id="{BE9560B2-2E92-4B2E-8610-246E7B812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342D985-EBD3-4508-81C7-B6FDDB5B856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1D1FA-2720-4E57-B663-B4430DB2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D193C3A-4AE8-4EED-8533-E4A6633CA28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DD0F5093-E08E-4D1E-8C12-C75B4C524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pic>
        <p:nvPicPr>
          <p:cNvPr id="19462" name="Picture 3" descr="4_t_04">
            <a:extLst>
              <a:ext uri="{FF2B5EF4-FFF2-40B4-BE49-F238E27FC236}">
                <a16:creationId xmlns:a16="http://schemas.microsoft.com/office/drawing/2014/main" id="{2588F685-C5F5-45CB-A651-FC6ABEE4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79538"/>
            <a:ext cx="7331075" cy="503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82"/>
    </mc:Choice>
    <mc:Fallback xmlns="">
      <p:transition spd="slow" advTm="101782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번호 개체 틀 3">
            <a:extLst>
              <a:ext uri="{FF2B5EF4-FFF2-40B4-BE49-F238E27FC236}">
                <a16:creationId xmlns:a16="http://schemas.microsoft.com/office/drawing/2014/main" id="{EA630B53-F1D8-41C1-9BFD-352507904D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AF4DD84-E535-42ED-A2FE-A952EA5BE3E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91619-D1CE-469F-9E36-B1FA3162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CEC8556-E5AA-4E0F-A01A-C1653CFAA3D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7941" name="Rectangle 2">
            <a:extLst>
              <a:ext uri="{FF2B5EF4-FFF2-40B4-BE49-F238E27FC236}">
                <a16:creationId xmlns:a16="http://schemas.microsoft.com/office/drawing/2014/main" id="{788E84E7-22B3-4873-9FD5-211F46B20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질의수정</a:t>
            </a:r>
            <a:r>
              <a:rPr lang="en-US" altLang="ko-KR">
                <a:ea typeface="굴림" panose="020B0600000101010101" pitchFamily="50" charset="-127"/>
              </a:rPr>
              <a:t>(query modification) </a:t>
            </a:r>
            <a:r>
              <a:rPr lang="ko-KR" altLang="en-US">
                <a:ea typeface="굴림" panose="020B0600000101010101" pitchFamily="50" charset="-127"/>
              </a:rPr>
              <a:t>방식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뷰에 대한 질의를 기본 테이블들에 대한 질의로 변환하여 처리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단점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복잡한 질의로 정의된 뷰들은 비효율적</a:t>
            </a:r>
          </a:p>
          <a:p>
            <a:pPr lvl="2" eaLnBrk="1" hangingPunct="1"/>
            <a:r>
              <a:rPr lang="ko-KR" altLang="en-US">
                <a:ea typeface="굴림" panose="020B0600000101010101" pitchFamily="50" charset="-127"/>
              </a:rPr>
              <a:t>특히 짧은 시간 내에 뷰에 많을 질의가 적용될 때</a:t>
            </a:r>
          </a:p>
          <a:p>
            <a:pPr lvl="2" eaLnBrk="1" hangingPunct="1"/>
            <a:endParaRPr lang="ko-KR" altLang="en-US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뷰의 실체화</a:t>
            </a:r>
            <a:r>
              <a:rPr lang="en-US" altLang="ko-KR">
                <a:ea typeface="굴림" panose="020B0600000101010101" pitchFamily="50" charset="-127"/>
              </a:rPr>
              <a:t>(view materialization)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임의 뷰 테이블을 물리적으로 생성하고 유지하는 방식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가정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뷰에 다른 질의들이 사용됨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문제점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기본 테이블이 갱신되면 뷰 테이블도 변경해야 함</a:t>
            </a:r>
          </a:p>
          <a:p>
            <a:pPr lvl="2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67942" name="Rectangle 3">
            <a:extLst>
              <a:ext uri="{FF2B5EF4-FFF2-40B4-BE49-F238E27FC236}">
                <a16:creationId xmlns:a16="http://schemas.microsoft.com/office/drawing/2014/main" id="{DBC8BF46-5497-4136-A4BB-DCFDFBFDB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효율적인 뷰 구현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번호 개체 틀 3">
            <a:extLst>
              <a:ext uri="{FF2B5EF4-FFF2-40B4-BE49-F238E27FC236}">
                <a16:creationId xmlns:a16="http://schemas.microsoft.com/office/drawing/2014/main" id="{B2E2F5DB-05BE-4FEC-8696-24CD868DF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12AA0E0-3D45-45F7-81DA-B583E87994F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EC8F9-ED01-48C4-9EF3-15B0DBF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49880B0-5604-4D20-A11E-BA0F0F7B8A1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9989" name="Rectangle 2">
            <a:extLst>
              <a:ext uri="{FF2B5EF4-FFF2-40B4-BE49-F238E27FC236}">
                <a16:creationId xmlns:a16="http://schemas.microsoft.com/office/drawing/2014/main" id="{751836D0-7FE3-45D5-8C7B-7482D508D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집단함수를 사용하지 않는 단일 뷰의 갱신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뷰의 갱신은 단일 기본 테이블에 대한 갱신으로 사상될 수 있음</a:t>
            </a:r>
          </a:p>
          <a:p>
            <a:pPr eaLnBrk="1" hangingPunct="1"/>
            <a:endParaRPr lang="ko-KR" altLang="en-US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조인을 포함하는 뷰의 갱신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기본 릴레이션들에 대한 갱신 동작으로 사상될 수 있음 </a:t>
            </a:r>
            <a:r>
              <a:rPr lang="en-US" altLang="ko-KR">
                <a:ea typeface="굴림" panose="020B0600000101010101" pitchFamily="50" charset="-127"/>
              </a:rPr>
              <a:t>(</a:t>
            </a:r>
            <a:r>
              <a:rPr lang="ko-KR" altLang="en-US">
                <a:ea typeface="굴림" panose="020B0600000101010101" pitchFamily="50" charset="-127"/>
              </a:rPr>
              <a:t>항상 가능한 것은 아님</a:t>
            </a:r>
            <a:r>
              <a:rPr lang="en-US" altLang="ko-KR">
                <a:ea typeface="굴림" panose="020B0600000101010101" pitchFamily="50" charset="-127"/>
              </a:rPr>
              <a:t>)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그룹화와 집단함수를 사용하여 정의된 뷰는 갱신할 수 없음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일반적으로 다수의 테이블을 조인하여 정의한 뷰는 갱신할 수 없음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69990" name="Rectangle 3">
            <a:extLst>
              <a:ext uri="{FF2B5EF4-FFF2-40B4-BE49-F238E27FC236}">
                <a16:creationId xmlns:a16="http://schemas.microsoft.com/office/drawing/2014/main" id="{170A81CB-7142-433D-8E3A-994133968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뷰의 갱신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번호 개체 틀 3">
            <a:extLst>
              <a:ext uri="{FF2B5EF4-FFF2-40B4-BE49-F238E27FC236}">
                <a16:creationId xmlns:a16="http://schemas.microsoft.com/office/drawing/2014/main" id="{793EAF13-50A3-439A-BE31-417D509F4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6A9BD25-E433-470A-AC4E-9D0AB73FA8A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8AD3-9AF8-4A31-B4FC-44784709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7F82492-7354-4E6F-9392-ADE5F75A944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2037" name="Rectangle 2">
            <a:extLst>
              <a:ext uri="{FF2B5EF4-FFF2-40B4-BE49-F238E27FC236}">
                <a16:creationId xmlns:a16="http://schemas.microsoft.com/office/drawing/2014/main" id="{AD63EFEF-3154-4CB0-BB55-DF40FB434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7.9  SQL</a:t>
            </a:r>
            <a:r>
              <a:rPr lang="ko-KR" altLang="en-US"/>
              <a:t>의 기타 기능</a:t>
            </a:r>
          </a:p>
        </p:txBody>
      </p:sp>
      <p:sp>
        <p:nvSpPr>
          <p:cNvPr id="172038" name="Rectangle 3">
            <a:extLst>
              <a:ext uri="{FF2B5EF4-FFF2-40B4-BE49-F238E27FC236}">
                <a16:creationId xmlns:a16="http://schemas.microsoft.com/office/drawing/2014/main" id="{44BD6404-39A2-4B59-AEA1-47D4BE7C9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268413"/>
            <a:ext cx="8077200" cy="4953000"/>
          </a:xfrm>
        </p:spPr>
        <p:txBody>
          <a:bodyPr/>
          <a:lstStyle/>
          <a:p>
            <a:pPr eaLnBrk="1" hangingPunct="1"/>
            <a:r>
              <a:rPr lang="ko-KR" altLang="en-US"/>
              <a:t>데이타베이스 연결 기능</a:t>
            </a:r>
          </a:p>
          <a:p>
            <a:pPr lvl="1" eaLnBrk="1" hangingPunct="1"/>
            <a:r>
              <a:rPr lang="ko-KR" altLang="en-US"/>
              <a:t>내포된 </a:t>
            </a:r>
            <a:r>
              <a:rPr lang="en-US" altLang="ko-KR"/>
              <a:t>(</a:t>
            </a:r>
            <a:r>
              <a:rPr lang="ko-KR" altLang="en-US"/>
              <a:t>혹은 동적</a:t>
            </a:r>
            <a:r>
              <a:rPr lang="en-US" altLang="ko-KR"/>
              <a:t>) SQL, SQL/CLI, ODBC, SQL/PSM </a:t>
            </a:r>
          </a:p>
          <a:p>
            <a:pPr eaLnBrk="1" hangingPunct="1"/>
            <a:r>
              <a:rPr lang="ko-KR" altLang="en-US"/>
              <a:t>권한 기능 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 데이타베이스 사용자에게 권한을 부여하고 취소하는 기능을 제공함 </a:t>
            </a:r>
          </a:p>
          <a:p>
            <a:pPr eaLnBrk="1" hangingPunct="1"/>
            <a:r>
              <a:rPr lang="ko-KR" altLang="en-US"/>
              <a:t>호스트 언어와 결합되어 사용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</a:t>
            </a:r>
            <a:r>
              <a:rPr lang="en-US" altLang="ko-KR"/>
              <a:t>C, C++, COBOL, JAVA, PASCAL </a:t>
            </a:r>
            <a:r>
              <a:rPr lang="ko-KR" altLang="en-US"/>
              <a:t>등과 같은 범용 프로그래밍 언어 내에서 사용될 수 있음 </a:t>
            </a:r>
          </a:p>
          <a:p>
            <a:pPr lvl="1" eaLnBrk="1" hangingPunct="1"/>
            <a:r>
              <a:rPr lang="en-US" altLang="ko-KR"/>
              <a:t>Embedded SQL/C, C++, COBOL, JAVA, PASCAL </a:t>
            </a:r>
          </a:p>
          <a:p>
            <a:pPr eaLnBrk="1" hangingPunct="1"/>
            <a:r>
              <a:rPr lang="ko-KR" altLang="en-US"/>
              <a:t>트랜잭션 기능 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트랜잭션 제어 명령문을 가짐 </a:t>
            </a:r>
          </a:p>
          <a:p>
            <a:pPr eaLnBrk="1" hangingPunct="1"/>
            <a:r>
              <a:rPr lang="ko-KR" altLang="en-US"/>
              <a:t>기타 유용한 명령어 </a:t>
            </a:r>
          </a:p>
          <a:p>
            <a:pPr lvl="1" eaLnBrk="1" hangingPunct="1"/>
            <a:r>
              <a:rPr lang="ko-KR" altLang="en-US"/>
              <a:t>상용 </a:t>
            </a:r>
            <a:r>
              <a:rPr lang="en-US" altLang="ko-KR"/>
              <a:t>DBMS</a:t>
            </a:r>
            <a:r>
              <a:rPr lang="ko-KR" altLang="en-US"/>
              <a:t>는 </a:t>
            </a:r>
            <a:r>
              <a:rPr lang="en-US" altLang="ko-KR"/>
              <a:t>SQL </a:t>
            </a:r>
            <a:r>
              <a:rPr lang="ko-KR" altLang="en-US"/>
              <a:t>명령 이외에도 물리적 데이터베이스 설계 매개변수와 릴레이션들을 위한 파일 구조</a:t>
            </a:r>
            <a:r>
              <a:rPr lang="en-US" altLang="ko-KR"/>
              <a:t>, </a:t>
            </a:r>
            <a:r>
              <a:rPr lang="ko-KR" altLang="en-US"/>
              <a:t>그리고 인덱스와 같은 접근경로를 명시하기 위한 명령어의 집합을 가지고 있음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번호 개체 틀 3">
            <a:extLst>
              <a:ext uri="{FF2B5EF4-FFF2-40B4-BE49-F238E27FC236}">
                <a16:creationId xmlns:a16="http://schemas.microsoft.com/office/drawing/2014/main" id="{2D2FB610-4682-4A4F-9FEE-2EEB74A9A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195F022-50E5-4C54-B442-48F6CCEE0AC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01C76-A8F6-4BBE-BADD-C929CB12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11DBC6E-BCA1-4614-9197-1430B8B9CDA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4085" name="Rectangle 2">
            <a:extLst>
              <a:ext uri="{FF2B5EF4-FFF2-40B4-BE49-F238E27FC236}">
                <a16:creationId xmlns:a16="http://schemas.microsoft.com/office/drawing/2014/main" id="{7A0AA9B3-82F9-4865-BFBF-FE0240E4C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요약 </a:t>
            </a:r>
          </a:p>
        </p:txBody>
      </p:sp>
      <p:sp>
        <p:nvSpPr>
          <p:cNvPr id="174086" name="Rectangle 3">
            <a:extLst>
              <a:ext uri="{FF2B5EF4-FFF2-40B4-BE49-F238E27FC236}">
                <a16:creationId xmlns:a16="http://schemas.microsoft.com/office/drawing/2014/main" id="{817376BD-2461-49A5-9223-7AF6EF33E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ko-KR"/>
              <a:t>SQL2</a:t>
            </a:r>
            <a:r>
              <a:rPr lang="ko-KR" altLang="en-US"/>
              <a:t>에서 데이터 정의어</a:t>
            </a:r>
            <a:r>
              <a:rPr lang="en-US" altLang="ko-KR"/>
              <a:t>, </a:t>
            </a:r>
            <a:r>
              <a:rPr lang="ko-KR" altLang="en-US"/>
              <a:t>제약조건 및 스키마 변경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에서의 기본질의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ko-KR"/>
              <a:t>Select/From/Where </a:t>
            </a:r>
            <a:r>
              <a:rPr lang="ko-KR" altLang="en-US"/>
              <a:t>절의 사용 </a:t>
            </a:r>
          </a:p>
          <a:p>
            <a:pPr eaLnBrk="1" hangingPunct="1">
              <a:lnSpc>
                <a:spcPct val="140000"/>
              </a:lnSpc>
            </a:pPr>
            <a:r>
              <a:rPr lang="ko-KR" altLang="en-US"/>
              <a:t>더 복잡한 </a:t>
            </a:r>
            <a:r>
              <a:rPr lang="en-US" altLang="ko-KR"/>
              <a:t>SQL </a:t>
            </a:r>
            <a:r>
              <a:rPr lang="ko-KR" altLang="en-US"/>
              <a:t>질의들</a:t>
            </a:r>
          </a:p>
          <a:p>
            <a:pPr lvl="1" eaLnBrk="1" hangingPunct="1">
              <a:lnSpc>
                <a:spcPct val="140000"/>
              </a:lnSpc>
            </a:pPr>
            <a:r>
              <a:rPr lang="ko-KR" altLang="en-US"/>
              <a:t>중첩질의</a:t>
            </a:r>
            <a:r>
              <a:rPr lang="en-US" altLang="ko-KR"/>
              <a:t>, </a:t>
            </a:r>
            <a:r>
              <a:rPr lang="ko-KR" altLang="en-US"/>
              <a:t>집단함수</a:t>
            </a:r>
            <a:r>
              <a:rPr lang="en-US" altLang="ko-KR"/>
              <a:t>, </a:t>
            </a:r>
            <a:r>
              <a:rPr lang="ko-KR" altLang="en-US"/>
              <a:t>집합과 널</a:t>
            </a:r>
            <a:r>
              <a:rPr lang="en-US" altLang="ko-KR"/>
              <a:t>, </a:t>
            </a:r>
            <a:r>
              <a:rPr lang="ko-KR" altLang="en-US"/>
              <a:t>그루핑 연산</a:t>
            </a:r>
            <a:r>
              <a:rPr lang="en-US" altLang="ko-KR"/>
              <a:t>, Select/From/Where </a:t>
            </a:r>
            <a:r>
              <a:rPr lang="ko-KR" altLang="en-US"/>
              <a:t>절의 사용 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에서 삽입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갱신 구문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 </a:t>
            </a:r>
            <a:r>
              <a:rPr lang="ko-KR" altLang="en-US"/>
              <a:t>뷰</a:t>
            </a:r>
          </a:p>
          <a:p>
            <a:pPr eaLnBrk="1" hangingPunct="1">
              <a:lnSpc>
                <a:spcPct val="140000"/>
              </a:lnSpc>
            </a:pPr>
            <a:r>
              <a:rPr lang="ko-KR" altLang="en-US"/>
              <a:t>주장으로 추가적인 제약조건 명시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의 부가적인 기능들</a:t>
            </a:r>
          </a:p>
          <a:p>
            <a:pPr eaLnBrk="1" hangingPunct="1"/>
            <a:endParaRPr lang="en-US" altLang="ko-K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4A5DB9-CCF2-5D31-59CF-4F27B0F8F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78813" cy="472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£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HY동녘M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19100" indent="-419100" eaLnBrk="1" hangingPunct="1">
              <a:buFontTx/>
              <a:buAutoNum type="arabicPeriod"/>
              <a:defRPr/>
            </a:pPr>
            <a:r>
              <a:rPr lang="ko-KR" altLang="en-US" sz="1800" dirty="0"/>
              <a:t>설계한 </a:t>
            </a:r>
            <a:r>
              <a:rPr lang="ko-KR" altLang="en-US" sz="1800" dirty="0" err="1"/>
              <a:t>관계형</a:t>
            </a:r>
            <a:r>
              <a:rPr lang="ko-KR" altLang="en-US" sz="1800" dirty="0"/>
              <a:t> 데이터 모델에 대하여 다음 작업을 수행하라</a:t>
            </a:r>
            <a:r>
              <a:rPr lang="en-US" altLang="ko-KR" sz="1800" dirty="0"/>
              <a:t>.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ko-KR" sz="1800" dirty="0"/>
              <a:t>-  </a:t>
            </a:r>
            <a:r>
              <a:rPr lang="ko-KR" altLang="en-US" sz="1800" dirty="0"/>
              <a:t>가상의 데이터를 릴레이션 당 최소 </a:t>
            </a:r>
            <a:r>
              <a:rPr lang="en-US" altLang="ko-KR" sz="1800" dirty="0"/>
              <a:t>10</a:t>
            </a:r>
            <a:r>
              <a:rPr lang="ko-KR" altLang="en-US" sz="1800" dirty="0"/>
              <a:t>개씩 입력하라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buFontTx/>
              <a:buChar char="-"/>
              <a:defRPr/>
            </a:pPr>
            <a:r>
              <a:rPr lang="ko-KR" altLang="en-US" sz="1800" dirty="0" err="1"/>
              <a:t>질의어</a:t>
            </a:r>
            <a:r>
              <a:rPr lang="ko-KR" altLang="en-US" sz="1800" dirty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개를 선정하여 </a:t>
            </a:r>
            <a:r>
              <a:rPr lang="en-US" altLang="ko-KR" sz="1800" dirty="0"/>
              <a:t>SQL</a:t>
            </a:r>
            <a:r>
              <a:rPr lang="ko-KR" altLang="en-US" sz="1800" dirty="0"/>
              <a:t>로 작성하라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buFontTx/>
              <a:buChar char="-"/>
              <a:defRPr/>
            </a:pPr>
            <a:r>
              <a:rPr lang="en-US" altLang="ko-KR" sz="1800" dirty="0"/>
              <a:t>DBMS</a:t>
            </a:r>
            <a:r>
              <a:rPr lang="ko-KR" altLang="en-US" sz="1800" dirty="0"/>
              <a:t>에서 질의를 하여 나온 </a:t>
            </a:r>
            <a:r>
              <a:rPr lang="ko-KR" altLang="en-US" sz="1800" dirty="0" err="1"/>
              <a:t>캡쳐한다</a:t>
            </a:r>
            <a:r>
              <a:rPr lang="en-US" altLang="ko-KR" sz="1800" dirty="0"/>
              <a:t>.</a:t>
            </a:r>
          </a:p>
          <a:p>
            <a:pPr marL="400050" lvl="1" indent="0" eaLnBrk="1" hangingPunct="1">
              <a:buFontTx/>
              <a:buNone/>
              <a:defRPr/>
            </a:pPr>
            <a:endParaRPr lang="en-US" altLang="ko-KR" sz="1800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ko-KR" sz="1800" dirty="0"/>
              <a:t>2. </a:t>
            </a:r>
            <a:r>
              <a:rPr lang="ko-KR" altLang="en-US" sz="1800" dirty="0"/>
              <a:t>전체 </a:t>
            </a:r>
            <a:r>
              <a:rPr lang="ko-KR" altLang="en-US" sz="1800" dirty="0" err="1"/>
              <a:t>텀프로젝트</a:t>
            </a:r>
            <a:r>
              <a:rPr lang="ko-KR" altLang="en-US" sz="1800" dirty="0"/>
              <a:t> 과정에 대한 설명을 </a:t>
            </a:r>
            <a:r>
              <a:rPr lang="en-US" altLang="ko-KR" sz="1800" dirty="0"/>
              <a:t>PPT</a:t>
            </a:r>
            <a:r>
              <a:rPr lang="ko-KR" altLang="en-US" sz="1800" dirty="0"/>
              <a:t>로 작성하여 제출하라</a:t>
            </a:r>
            <a:r>
              <a:rPr lang="en-US" altLang="ko-KR" sz="1800" dirty="0"/>
              <a:t>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ko-KR" sz="1800" dirty="0"/>
              <a:t>    - </a:t>
            </a:r>
            <a:r>
              <a:rPr lang="ko-KR" altLang="en-US" sz="1800" dirty="0" err="1"/>
              <a:t>한학기를</a:t>
            </a:r>
            <a:r>
              <a:rPr lang="ko-KR" altLang="en-US" sz="1800" dirty="0"/>
              <a:t> 마치면서 또한 </a:t>
            </a:r>
            <a:r>
              <a:rPr lang="ko-KR" altLang="en-US" sz="1800" dirty="0" err="1"/>
              <a:t>텀프로젝트를</a:t>
            </a:r>
            <a:r>
              <a:rPr lang="ko-KR" altLang="en-US" sz="1800" dirty="0"/>
              <a:t> 하면서 느낀 소감을 첨부하라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buFontTx/>
              <a:buChar char="-"/>
              <a:defRPr/>
            </a:pPr>
            <a:endParaRPr lang="en-US" altLang="ko-KR" sz="1800" dirty="0"/>
          </a:p>
          <a:p>
            <a:pPr marL="419100" indent="-419100" eaLnBrk="1" hangingPunct="1">
              <a:buFontTx/>
              <a:buAutoNum type="arabicPeriod"/>
              <a:defRPr/>
            </a:pPr>
            <a:endParaRPr lang="en-US" altLang="ko-KR" sz="1800" dirty="0"/>
          </a:p>
          <a:p>
            <a:pPr marL="419100" indent="-419100" eaLnBrk="1" hangingPunct="1">
              <a:buFontTx/>
              <a:buNone/>
              <a:defRPr/>
            </a:pPr>
            <a:r>
              <a:rPr lang="ko-KR" altLang="en-US" sz="1800" dirty="0"/>
              <a:t>과제 제출일 </a:t>
            </a:r>
            <a:r>
              <a:rPr lang="en-US" altLang="ko-KR" sz="1800" dirty="0"/>
              <a:t>: 12</a:t>
            </a:r>
            <a:r>
              <a:rPr lang="ko-KR" altLang="en-US" sz="1800" dirty="0"/>
              <a:t>월 </a:t>
            </a:r>
            <a:r>
              <a:rPr lang="en-US" altLang="ko-KR" sz="1800"/>
              <a:t>22</a:t>
            </a:r>
            <a:r>
              <a:rPr lang="ko-KR" altLang="en-US" sz="1800"/>
              <a:t>일 </a:t>
            </a:r>
            <a:r>
              <a:rPr lang="ko-KR" altLang="en-US" sz="1800" dirty="0"/>
              <a:t>자정</a:t>
            </a:r>
          </a:p>
          <a:p>
            <a:pPr marL="419100" indent="-419100" eaLnBrk="1" hangingPunct="1">
              <a:buFontTx/>
              <a:buNone/>
              <a:defRPr/>
            </a:pPr>
            <a:r>
              <a:rPr lang="ko-KR" altLang="en-US" sz="1800" dirty="0"/>
              <a:t>과제 제출방법 </a:t>
            </a:r>
            <a:r>
              <a:rPr lang="en-US" altLang="ko-KR" sz="1800" dirty="0"/>
              <a:t>: e-class </a:t>
            </a:r>
            <a:r>
              <a:rPr lang="ko-KR" altLang="en-US" sz="1800" dirty="0"/>
              <a:t>제출</a:t>
            </a:r>
            <a:endParaRPr lang="en-US" altLang="ko-KR" sz="1800" dirty="0"/>
          </a:p>
          <a:p>
            <a:pPr marL="419100" indent="-419100" eaLnBrk="1" hangingPunct="1">
              <a:buFontTx/>
              <a:buNone/>
              <a:defRPr/>
            </a:pPr>
            <a:r>
              <a:rPr lang="en-US" altLang="ko-KR" sz="1800" dirty="0"/>
              <a:t>                      </a:t>
            </a:r>
            <a:endParaRPr lang="en-US" altLang="ko-KR" sz="1500" dirty="0"/>
          </a:p>
        </p:txBody>
      </p:sp>
      <p:sp>
        <p:nvSpPr>
          <p:cNvPr id="59395" name="Rectangle 4">
            <a:extLst>
              <a:ext uri="{FF2B5EF4-FFF2-40B4-BE49-F238E27FC236}">
                <a16:creationId xmlns:a16="http://schemas.microsoft.com/office/drawing/2014/main" id="{0EE50A0C-43D4-1EDB-CA56-8604BE071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552450"/>
            <a:ext cx="4419600" cy="5683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latin typeface="Times New Roman" panose="02020603050405020304" pitchFamily="18" charset="0"/>
                <a:ea typeface="굴림" panose="020B0600000101010101" pitchFamily="50" charset="-127"/>
              </a:rPr>
              <a:t>최종 텀프로젝트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F7D7739E-343D-661B-5DB2-E984FD3C0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325" y="53975"/>
            <a:ext cx="8534400" cy="1143000"/>
          </a:xfrm>
        </p:spPr>
        <p:txBody>
          <a:bodyPr/>
          <a:lstStyle/>
          <a:p>
            <a:r>
              <a:rPr lang="ko-KR" altLang="en-US" sz="2400">
                <a:solidFill>
                  <a:schemeClr val="tx1"/>
                </a:solidFill>
              </a:rPr>
              <a:t>질의어 예</a:t>
            </a:r>
            <a:r>
              <a:rPr lang="en-US" altLang="ko-KR" sz="2400">
                <a:solidFill>
                  <a:schemeClr val="tx1"/>
                </a:solidFill>
              </a:rPr>
              <a:t> – </a:t>
            </a:r>
            <a:r>
              <a:rPr lang="ko-KR" altLang="en-US" sz="2400">
                <a:solidFill>
                  <a:schemeClr val="tx1"/>
                </a:solidFill>
              </a:rPr>
              <a:t> 특정 아이템의 수와 가장 높은 강화수치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A5B12-46AE-47CD-6BBA-B68305D9E41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1300" y="1196975"/>
            <a:ext cx="8578850" cy="11731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dirty="0" err="1"/>
              <a:t>질의어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블랙펄메일을</a:t>
            </a:r>
            <a:r>
              <a:rPr lang="ko-KR" altLang="en-US" dirty="0"/>
              <a:t> 가지고 있는 유저의 수와 가장 높은 강화 수치를 보여준다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집계함수를 이용하여 해당 아이템이 어느 정도 물량이 풀렸는가와 가장 높은 강화수치를 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AD167EFD-5376-CA1D-4E85-9539C354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300288"/>
            <a:ext cx="55245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슬라이드 번호 개체 틀 4">
            <a:extLst>
              <a:ext uri="{FF2B5EF4-FFF2-40B4-BE49-F238E27FC236}">
                <a16:creationId xmlns:a16="http://schemas.microsoft.com/office/drawing/2014/main" id="{E087AA49-C3D6-3243-9E4D-038DAA854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75688" y="6473825"/>
            <a:ext cx="609600" cy="520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E68EB7-C27D-4C6C-9C8F-804AB56EF50E}" type="slidenum"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ko-KR" altLang="en-US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번호 개체 틀 3">
            <a:extLst>
              <a:ext uri="{FF2B5EF4-FFF2-40B4-BE49-F238E27FC236}">
                <a16:creationId xmlns:a16="http://schemas.microsoft.com/office/drawing/2014/main" id="{3D43DF62-6F1B-4A9E-88A8-AE981C868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8A5C31F-7141-46AA-B19E-F3ECEE05EE2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2BB15-D09A-4A33-88AD-2D540C7D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89EEFD1-0316-4E58-A77D-B7E175AFFCD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3F62EAE7-1636-46F6-87D6-48E8388FF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새로운 기본 릴레이션을 생성하는데 사용하며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릴레이션의 이름과 함께 각 애트리뷰트와 데이터 유형을 기술함</a:t>
            </a:r>
          </a:p>
          <a:p>
            <a:pPr eaLnBrk="1" hangingPunct="1">
              <a:lnSpc>
                <a:spcPct val="95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95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NOT 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제약조건을 각 애트리뷰트에 명시할 수 있음</a:t>
            </a:r>
          </a:p>
          <a:p>
            <a:pPr lvl="1" eaLnBrk="1" hangingPunct="1">
              <a:lnSpc>
                <a:spcPct val="95000"/>
              </a:lnSpc>
            </a:pPr>
            <a:endParaRPr lang="ko-KR" altLang="en-US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>
              <a:lnSpc>
                <a:spcPct val="95000"/>
              </a:lnSpc>
            </a:pPr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 : 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CREATE TABLE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   DEPARTMENT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     (	DNAME	VARCHAR(10)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NOT NULL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DNUMBER	INTEGER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NOT NULL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MGRSSN	CHAR(9),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MGRSTARTDATE	CHAR(9)  );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8FFD97C9-2FC1-43F0-8D5C-97B104C3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76"/>
    </mc:Choice>
    <mc:Fallback xmlns="">
      <p:transition spd="slow" advTm="248376"/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C:\MSOffice\Templates\Blank Presentation.pot</Template>
  <TotalTime>7906</TotalTime>
  <Words>3721</Words>
  <Application>Microsoft Office PowerPoint</Application>
  <PresentationFormat>화면 슬라이드 쇼(4:3)</PresentationFormat>
  <Paragraphs>752</Paragraphs>
  <Slides>85</Slides>
  <Notes>83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101" baseType="lpstr">
      <vt:lpstr>╜┼╕φ┴╢</vt:lpstr>
      <vt:lpstr>½Å¸íÁ¶</vt:lpstr>
      <vt:lpstr>HY동녘M</vt:lpstr>
      <vt:lpstr>굴림</vt:lpstr>
      <vt:lpstr>신명조</vt:lpstr>
      <vt:lpstr>휴먼명조</vt:lpstr>
      <vt:lpstr>Amasis MT Pro Black</vt:lpstr>
      <vt:lpstr>Arial</vt:lpstr>
      <vt:lpstr>Book Antiqua</vt:lpstr>
      <vt:lpstr>Courier New</vt:lpstr>
      <vt:lpstr>Perpetua</vt:lpstr>
      <vt:lpstr>Symbol</vt:lpstr>
      <vt:lpstr>Times New Roman</vt:lpstr>
      <vt:lpstr>Wingdings</vt:lpstr>
      <vt:lpstr>Blank Presentation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SQL에서 기본제약조건 명시</vt:lpstr>
      <vt:lpstr>SQL에서 검색 질의</vt:lpstr>
      <vt:lpstr>SQL에서 검색 질의 (계속)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SQL 질의에 대한 요약</vt:lpstr>
      <vt:lpstr>SQL 질의에 대한 요약 (계속)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7.9  SQL의 기타 기능</vt:lpstr>
      <vt:lpstr>요약 </vt:lpstr>
      <vt:lpstr>PowerPoint 프레젠테이션</vt:lpstr>
      <vt:lpstr>질의어 예 –  특정 아이템의 수와 가장 높은 강화수치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데이타베이스 시스템의 개념과 아키텍처</dc:title>
  <dc:creator>비전연구실</dc:creator>
  <cp:lastModifiedBy>장지웅(A0072)</cp:lastModifiedBy>
  <cp:revision>319</cp:revision>
  <cp:lastPrinted>1997-04-22T08:57:34Z</cp:lastPrinted>
  <dcterms:created xsi:type="dcterms:W3CDTF">1995-06-17T23:31:02Z</dcterms:created>
  <dcterms:modified xsi:type="dcterms:W3CDTF">2024-12-02T01:29:12Z</dcterms:modified>
</cp:coreProperties>
</file>